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png" ContentType="image/pn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6" r:id="rId12"/>
    <p:sldId id="268" r:id="rId13"/>
    <p:sldId id="267" r:id="rId14"/>
    <p:sldId id="274" r:id="rId15"/>
    <p:sldId id="269" r:id="rId16"/>
    <p:sldId id="270" r:id="rId17"/>
    <p:sldId id="271" r:id="rId18"/>
    <p:sldId id="272" r:id="rId19"/>
    <p:sldId id="273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4" d="100"/>
          <a:sy n="154" d="100"/>
        </p:scale>
        <p:origin x="-19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14" Type="http://schemas.openxmlformats.org/officeDocument/2006/relationships/slide" Target="slides/slide13.xml"/><Relationship Id="rId23" Type="http://schemas.openxmlformats.org/officeDocument/2006/relationships/presProps" Target="presProps.xml"/><Relationship Id="rId4" Type="http://schemas.openxmlformats.org/officeDocument/2006/relationships/slide" Target="slides/slide3.xml"/><Relationship Id="rId26" Type="http://schemas.openxmlformats.org/officeDocument/2006/relationships/tableStyles" Target="tableStyles.xml"/><Relationship Id="rId11" Type="http://schemas.openxmlformats.org/officeDocument/2006/relationships/slide" Target="slides/slide10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printerSettings" Target="printerSettings/printerSettings1.bin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25EA17-DF5F-FC44-8F30-4448C941844C}" type="doc">
      <dgm:prSet loTypeId="urn:microsoft.com/office/officeart/2008/layout/RadialCluster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376E49-57F9-6A4E-B29F-CAA37DA6EC02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 smtClean="0"/>
            <a:t>Causes of Change in Earth’s Surface</a:t>
          </a:r>
          <a:endParaRPr lang="en-US" dirty="0"/>
        </a:p>
      </dgm:t>
    </dgm:pt>
    <dgm:pt modelId="{04C42FFE-60DA-9743-B3EF-94C9BCCAFFF7}" type="parTrans" cxnId="{AB47C743-014E-2449-A573-8929E0058C6C}">
      <dgm:prSet/>
      <dgm:spPr/>
      <dgm:t>
        <a:bodyPr/>
        <a:lstStyle/>
        <a:p>
          <a:endParaRPr lang="en-US"/>
        </a:p>
      </dgm:t>
    </dgm:pt>
    <dgm:pt modelId="{DA7FE856-A881-174D-AE2D-54D630B35915}" type="sibTrans" cxnId="{AB47C743-014E-2449-A573-8929E0058C6C}">
      <dgm:prSet/>
      <dgm:spPr/>
      <dgm:t>
        <a:bodyPr/>
        <a:lstStyle/>
        <a:p>
          <a:endParaRPr lang="en-US"/>
        </a:p>
      </dgm:t>
    </dgm:pt>
    <dgm:pt modelId="{71B0B921-3B4A-EE46-A441-BDAF09889F5B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 smtClean="0"/>
            <a:t>Volcanoes</a:t>
          </a:r>
          <a:endParaRPr lang="en-US" sz="1800" dirty="0"/>
        </a:p>
      </dgm:t>
    </dgm:pt>
    <dgm:pt modelId="{5F442538-C025-504D-8BF9-054D5A764CC4}" type="parTrans" cxnId="{1C00BCFB-DA44-B342-A1DF-4E3A891DCA01}">
      <dgm:prSet/>
      <dgm:spPr/>
      <dgm:t>
        <a:bodyPr/>
        <a:lstStyle/>
        <a:p>
          <a:endParaRPr lang="en-US"/>
        </a:p>
      </dgm:t>
    </dgm:pt>
    <dgm:pt modelId="{4172CFBB-46CD-A04F-8EDA-28DA9CBB89CB}" type="sibTrans" cxnId="{1C00BCFB-DA44-B342-A1DF-4E3A891DCA01}">
      <dgm:prSet/>
      <dgm:spPr/>
      <dgm:t>
        <a:bodyPr/>
        <a:lstStyle/>
        <a:p>
          <a:endParaRPr lang="en-US"/>
        </a:p>
      </dgm:t>
    </dgm:pt>
    <dgm:pt modelId="{34DC436F-71C9-E24C-9E04-CC7323182A2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(Force that caused change)</a:t>
          </a:r>
          <a:endParaRPr lang="en-US" dirty="0"/>
        </a:p>
      </dgm:t>
    </dgm:pt>
    <dgm:pt modelId="{2B4CA1FB-5188-BF4C-9449-A03CA5EBA671}" type="parTrans" cxnId="{57E75C56-AA25-B44D-A9B4-461E137198E7}">
      <dgm:prSet/>
      <dgm:spPr/>
      <dgm:t>
        <a:bodyPr/>
        <a:lstStyle/>
        <a:p>
          <a:endParaRPr lang="en-US"/>
        </a:p>
      </dgm:t>
    </dgm:pt>
    <dgm:pt modelId="{411CB689-F19F-4F49-9894-CAA79EBE76AF}" type="sibTrans" cxnId="{57E75C56-AA25-B44D-A9B4-461E137198E7}">
      <dgm:prSet/>
      <dgm:spPr/>
      <dgm:t>
        <a:bodyPr/>
        <a:lstStyle/>
        <a:p>
          <a:endParaRPr lang="en-US"/>
        </a:p>
      </dgm:t>
    </dgm:pt>
    <dgm:pt modelId="{B597D3CF-2828-534C-9953-1AB52B27DD1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(Force that caused change)</a:t>
          </a:r>
          <a:endParaRPr lang="en-US" dirty="0"/>
        </a:p>
      </dgm:t>
    </dgm:pt>
    <dgm:pt modelId="{E0D5711D-7937-DE4E-B5BD-79A5F2EE31DC}" type="parTrans" cxnId="{14B9606B-BB0D-F84C-B2BA-B76D9B756FEE}">
      <dgm:prSet/>
      <dgm:spPr/>
      <dgm:t>
        <a:bodyPr/>
        <a:lstStyle/>
        <a:p>
          <a:endParaRPr lang="en-US"/>
        </a:p>
      </dgm:t>
    </dgm:pt>
    <dgm:pt modelId="{6372CF25-67C4-2F45-9B3F-5B9B7ED33DBF}" type="sibTrans" cxnId="{14B9606B-BB0D-F84C-B2BA-B76D9B756FEE}">
      <dgm:prSet/>
      <dgm:spPr/>
      <dgm:t>
        <a:bodyPr/>
        <a:lstStyle/>
        <a:p>
          <a:endParaRPr lang="en-US"/>
        </a:p>
      </dgm:t>
    </dgm:pt>
    <dgm:pt modelId="{FDC37B29-9EAB-7E4B-9D72-468E10586338}">
      <dgm:prSet phldrT="[Text]" custT="1"/>
      <dgm:spPr/>
      <dgm:t>
        <a:bodyPr/>
        <a:lstStyle/>
        <a:p>
          <a:r>
            <a:rPr lang="en-US" sz="1800" dirty="0" smtClean="0"/>
            <a:t>New rocks, fertile land, islands</a:t>
          </a:r>
          <a:endParaRPr lang="en-US" sz="1800" dirty="0"/>
        </a:p>
      </dgm:t>
    </dgm:pt>
    <dgm:pt modelId="{286F2BBE-5BF5-C842-AE0C-7A5425B5AE4A}" type="parTrans" cxnId="{9FA01E37-93A8-2047-8767-1922A530182D}">
      <dgm:prSet/>
      <dgm:spPr/>
      <dgm:t>
        <a:bodyPr/>
        <a:lstStyle/>
        <a:p>
          <a:endParaRPr lang="en-US"/>
        </a:p>
      </dgm:t>
    </dgm:pt>
    <dgm:pt modelId="{5F7488AA-E91B-244B-ADB6-30547CF858B9}" type="sibTrans" cxnId="{9FA01E37-93A8-2047-8767-1922A530182D}">
      <dgm:prSet/>
      <dgm:spPr/>
      <dgm:t>
        <a:bodyPr/>
        <a:lstStyle/>
        <a:p>
          <a:endParaRPr lang="en-US"/>
        </a:p>
      </dgm:t>
    </dgm:pt>
    <dgm:pt modelId="{D223FF97-5E93-2F4C-B959-F9326956F704}">
      <dgm:prSet phldrT="[Text]" custT="1"/>
      <dgm:spPr/>
      <dgm:t>
        <a:bodyPr/>
        <a:lstStyle/>
        <a:p>
          <a:r>
            <a:rPr lang="en-US" sz="2000" dirty="0" smtClean="0"/>
            <a:t>Rapid Process</a:t>
          </a:r>
          <a:endParaRPr lang="en-US" sz="2000" dirty="0"/>
        </a:p>
      </dgm:t>
    </dgm:pt>
    <dgm:pt modelId="{C46F6F98-8612-CF4D-AF69-D09443D09458}" type="parTrans" cxnId="{A9A0E97A-A9DF-2C48-AB43-F1F4EFE0F23C}">
      <dgm:prSet/>
      <dgm:spPr/>
      <dgm:t>
        <a:bodyPr/>
        <a:lstStyle/>
        <a:p>
          <a:endParaRPr lang="en-US"/>
        </a:p>
      </dgm:t>
    </dgm:pt>
    <dgm:pt modelId="{CA90A182-DC6F-764E-B169-AAEE19A1BC1C}" type="sibTrans" cxnId="{A9A0E97A-A9DF-2C48-AB43-F1F4EFE0F23C}">
      <dgm:prSet/>
      <dgm:spPr/>
      <dgm:t>
        <a:bodyPr/>
        <a:lstStyle/>
        <a:p>
          <a:endParaRPr lang="en-US"/>
        </a:p>
      </dgm:t>
    </dgm:pt>
    <dgm:pt modelId="{5D57D4F6-A42C-0D44-962A-6123096851DF}">
      <dgm:prSet phldrT="[Text]"/>
      <dgm:spPr/>
      <dgm:t>
        <a:bodyPr/>
        <a:lstStyle/>
        <a:p>
          <a:r>
            <a:rPr lang="en-US" dirty="0" smtClean="0"/>
            <a:t>(Examples of change)</a:t>
          </a:r>
          <a:endParaRPr lang="en-US" dirty="0"/>
        </a:p>
      </dgm:t>
    </dgm:pt>
    <dgm:pt modelId="{DF8CEB14-A953-7345-8CAC-0299511E08F4}" type="parTrans" cxnId="{2D105052-A98B-1E48-A14B-0F4F58B10EF6}">
      <dgm:prSet/>
      <dgm:spPr/>
      <dgm:t>
        <a:bodyPr/>
        <a:lstStyle/>
        <a:p>
          <a:endParaRPr lang="en-US"/>
        </a:p>
      </dgm:t>
    </dgm:pt>
    <dgm:pt modelId="{EBBD84BC-1DF5-0D44-8642-9A166CA0622C}" type="sibTrans" cxnId="{2D105052-A98B-1E48-A14B-0F4F58B10EF6}">
      <dgm:prSet/>
      <dgm:spPr/>
      <dgm:t>
        <a:bodyPr/>
        <a:lstStyle/>
        <a:p>
          <a:endParaRPr lang="en-US"/>
        </a:p>
      </dgm:t>
    </dgm:pt>
    <dgm:pt modelId="{7993D55E-0E23-E941-A65F-9558230BC15B}">
      <dgm:prSet phldrT="[Text]"/>
      <dgm:spPr/>
      <dgm:t>
        <a:bodyPr/>
        <a:lstStyle/>
        <a:p>
          <a:r>
            <a:rPr lang="en-US" dirty="0" smtClean="0"/>
            <a:t>(Examples of change)</a:t>
          </a:r>
          <a:endParaRPr lang="en-US" dirty="0"/>
        </a:p>
      </dgm:t>
    </dgm:pt>
    <dgm:pt modelId="{16535A3A-F4CA-4D4E-8719-CA1FC50E63EC}" type="parTrans" cxnId="{194C632B-A2F9-2A4B-8DE7-7951A133B2AE}">
      <dgm:prSet/>
      <dgm:spPr/>
      <dgm:t>
        <a:bodyPr/>
        <a:lstStyle/>
        <a:p>
          <a:endParaRPr lang="en-US"/>
        </a:p>
      </dgm:t>
    </dgm:pt>
    <dgm:pt modelId="{88DA5906-2DEA-4840-A7D5-AC26B0A3C08E}" type="sibTrans" cxnId="{194C632B-A2F9-2A4B-8DE7-7951A133B2AE}">
      <dgm:prSet/>
      <dgm:spPr/>
      <dgm:t>
        <a:bodyPr/>
        <a:lstStyle/>
        <a:p>
          <a:endParaRPr lang="en-US"/>
        </a:p>
      </dgm:t>
    </dgm:pt>
    <dgm:pt modelId="{DAAF06E4-B3C8-9F4B-A6CB-AB7A5A9180BA}">
      <dgm:prSet phldrT="[Text]"/>
      <dgm:spPr/>
      <dgm:t>
        <a:bodyPr/>
        <a:lstStyle/>
        <a:p>
          <a:r>
            <a:rPr lang="en-US" dirty="0" smtClean="0"/>
            <a:t>(Examples of change)</a:t>
          </a:r>
          <a:endParaRPr lang="en-US" dirty="0"/>
        </a:p>
      </dgm:t>
    </dgm:pt>
    <dgm:pt modelId="{1DDA3026-02AA-744E-95A6-405A0616F841}" type="parTrans" cxnId="{409426DB-F81D-714C-9E08-FE91431D78BB}">
      <dgm:prSet/>
      <dgm:spPr/>
      <dgm:t>
        <a:bodyPr/>
        <a:lstStyle/>
        <a:p>
          <a:endParaRPr lang="en-US"/>
        </a:p>
      </dgm:t>
    </dgm:pt>
    <dgm:pt modelId="{84467F82-E051-044F-8DAF-3688FD25B0F1}" type="sibTrans" cxnId="{409426DB-F81D-714C-9E08-FE91431D78BB}">
      <dgm:prSet/>
      <dgm:spPr/>
      <dgm:t>
        <a:bodyPr/>
        <a:lstStyle/>
        <a:p>
          <a:endParaRPr lang="en-US"/>
        </a:p>
      </dgm:t>
    </dgm:pt>
    <dgm:pt modelId="{EAC511E1-56D8-F146-8072-A32E8E0F5048}">
      <dgm:prSet phldrT="[Text]" custT="1"/>
      <dgm:spPr/>
      <dgm:t>
        <a:bodyPr/>
        <a:lstStyle/>
        <a:p>
          <a:r>
            <a:rPr lang="en-US" sz="2000" dirty="0" smtClean="0"/>
            <a:t>(Examples of change)</a:t>
          </a:r>
          <a:endParaRPr lang="en-US" sz="2000" dirty="0"/>
        </a:p>
      </dgm:t>
    </dgm:pt>
    <dgm:pt modelId="{B9D0398E-540A-2744-9C53-B713113ACE20}" type="parTrans" cxnId="{E4FF83CF-D0B6-0F47-91BA-E49E28C8244B}">
      <dgm:prSet/>
      <dgm:spPr/>
      <dgm:t>
        <a:bodyPr/>
        <a:lstStyle/>
        <a:p>
          <a:endParaRPr lang="en-US"/>
        </a:p>
      </dgm:t>
    </dgm:pt>
    <dgm:pt modelId="{08E371F4-BB69-1D46-84A8-71754E8FF2AF}" type="sibTrans" cxnId="{E4FF83CF-D0B6-0F47-91BA-E49E28C8244B}">
      <dgm:prSet/>
      <dgm:spPr/>
      <dgm:t>
        <a:bodyPr/>
        <a:lstStyle/>
        <a:p>
          <a:endParaRPr lang="en-US"/>
        </a:p>
      </dgm:t>
    </dgm:pt>
    <dgm:pt modelId="{CBD65BB9-A2B4-2B42-B513-90491AD66E5E}">
      <dgm:prSet phldrT="[Text]" custT="1"/>
      <dgm:spPr/>
      <dgm:t>
        <a:bodyPr/>
        <a:lstStyle/>
        <a:p>
          <a:r>
            <a:rPr lang="en-US" sz="2000" dirty="0" smtClean="0"/>
            <a:t>(Is is gradual or rapid process?)</a:t>
          </a:r>
          <a:endParaRPr lang="en-US" sz="2000" dirty="0"/>
        </a:p>
      </dgm:t>
    </dgm:pt>
    <dgm:pt modelId="{5463972C-594F-DC49-865F-442BDCDEDBDE}" type="parTrans" cxnId="{1EACAA0B-811E-594D-BA58-6F03D1863087}">
      <dgm:prSet/>
      <dgm:spPr/>
      <dgm:t>
        <a:bodyPr/>
        <a:lstStyle/>
        <a:p>
          <a:endParaRPr lang="en-US"/>
        </a:p>
      </dgm:t>
    </dgm:pt>
    <dgm:pt modelId="{4C4928E5-2DD8-D346-A463-BD9A0322FB97}" type="sibTrans" cxnId="{1EACAA0B-811E-594D-BA58-6F03D1863087}">
      <dgm:prSet/>
      <dgm:spPr/>
      <dgm:t>
        <a:bodyPr/>
        <a:lstStyle/>
        <a:p>
          <a:endParaRPr lang="en-US"/>
        </a:p>
      </dgm:t>
    </dgm:pt>
    <dgm:pt modelId="{CB0CA4DE-EEBC-1447-B5AC-3EB3EAB0ED7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(Force that caused change)</a:t>
          </a:r>
          <a:endParaRPr lang="en-US" dirty="0"/>
        </a:p>
      </dgm:t>
    </dgm:pt>
    <dgm:pt modelId="{DDB76200-452F-7048-B1DF-6AA2FAA077B4}" type="parTrans" cxnId="{48F7A81E-BABF-DB44-865E-1FFEC23A4997}">
      <dgm:prSet/>
      <dgm:spPr/>
      <dgm:t>
        <a:bodyPr/>
        <a:lstStyle/>
        <a:p>
          <a:endParaRPr lang="en-US"/>
        </a:p>
      </dgm:t>
    </dgm:pt>
    <dgm:pt modelId="{22251DFD-C86A-E141-A357-A142045139A9}" type="sibTrans" cxnId="{48F7A81E-BABF-DB44-865E-1FFEC23A4997}">
      <dgm:prSet/>
      <dgm:spPr/>
      <dgm:t>
        <a:bodyPr/>
        <a:lstStyle/>
        <a:p>
          <a:endParaRPr lang="en-US"/>
        </a:p>
      </dgm:t>
    </dgm:pt>
    <dgm:pt modelId="{478E043E-995A-CE4B-9E90-27A5F22320AC}">
      <dgm:prSet phldrT="[Text]"/>
      <dgm:spPr/>
      <dgm:t>
        <a:bodyPr/>
        <a:lstStyle/>
        <a:p>
          <a:r>
            <a:rPr lang="en-US" dirty="0" smtClean="0"/>
            <a:t>(Is is gradual or rapid process?)</a:t>
          </a:r>
          <a:endParaRPr lang="en-US" dirty="0"/>
        </a:p>
      </dgm:t>
    </dgm:pt>
    <dgm:pt modelId="{A1E8D524-53A4-094A-A1DE-8700A03ADC11}" type="parTrans" cxnId="{154FE536-5FBE-0A4B-BF9C-FD07CF55E225}">
      <dgm:prSet/>
      <dgm:spPr/>
      <dgm:t>
        <a:bodyPr/>
        <a:lstStyle/>
        <a:p>
          <a:endParaRPr lang="en-US"/>
        </a:p>
      </dgm:t>
    </dgm:pt>
    <dgm:pt modelId="{9B880C1E-2AFD-AF4C-BC63-F51D93DA98A5}" type="sibTrans" cxnId="{154FE536-5FBE-0A4B-BF9C-FD07CF55E225}">
      <dgm:prSet/>
      <dgm:spPr/>
      <dgm:t>
        <a:bodyPr/>
        <a:lstStyle/>
        <a:p>
          <a:endParaRPr lang="en-US"/>
        </a:p>
      </dgm:t>
    </dgm:pt>
    <dgm:pt modelId="{3D10B1B6-4ECE-994D-9C05-0E8FA88DB33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(Force that caused change)</a:t>
          </a:r>
          <a:endParaRPr lang="en-US" dirty="0"/>
        </a:p>
      </dgm:t>
    </dgm:pt>
    <dgm:pt modelId="{B68F7245-DE66-8F4C-A936-4ACE8448DBC5}" type="parTrans" cxnId="{E0A5FF48-9069-1449-A737-48CB3B2629CF}">
      <dgm:prSet/>
      <dgm:spPr/>
      <dgm:t>
        <a:bodyPr/>
        <a:lstStyle/>
        <a:p>
          <a:endParaRPr lang="en-US"/>
        </a:p>
      </dgm:t>
    </dgm:pt>
    <dgm:pt modelId="{9E6EEC26-CACC-7048-81EA-459DBC3A5B4F}" type="sibTrans" cxnId="{E0A5FF48-9069-1449-A737-48CB3B2629CF}">
      <dgm:prSet/>
      <dgm:spPr/>
      <dgm:t>
        <a:bodyPr/>
        <a:lstStyle/>
        <a:p>
          <a:endParaRPr lang="en-US"/>
        </a:p>
      </dgm:t>
    </dgm:pt>
    <dgm:pt modelId="{CE3B49C4-3AE4-764D-860F-41ED99C2484D}">
      <dgm:prSet phldrT="[Text]"/>
      <dgm:spPr/>
      <dgm:t>
        <a:bodyPr/>
        <a:lstStyle/>
        <a:p>
          <a:r>
            <a:rPr lang="en-US" dirty="0" smtClean="0"/>
            <a:t>(Is is gradual or rapid process?)</a:t>
          </a:r>
          <a:endParaRPr lang="en-US" dirty="0"/>
        </a:p>
      </dgm:t>
    </dgm:pt>
    <dgm:pt modelId="{DE1242EA-78F0-AD4A-BE1C-1D91B7E41873}" type="parTrans" cxnId="{3534FAF3-C912-C048-9164-BCC0706A5DA6}">
      <dgm:prSet/>
      <dgm:spPr/>
      <dgm:t>
        <a:bodyPr/>
        <a:lstStyle/>
        <a:p>
          <a:endParaRPr lang="en-US"/>
        </a:p>
      </dgm:t>
    </dgm:pt>
    <dgm:pt modelId="{4FBA6219-BD82-8F4D-9EEE-8852ECA5D5DC}" type="sibTrans" cxnId="{3534FAF3-C912-C048-9164-BCC0706A5DA6}">
      <dgm:prSet/>
      <dgm:spPr/>
      <dgm:t>
        <a:bodyPr/>
        <a:lstStyle/>
        <a:p>
          <a:endParaRPr lang="en-US"/>
        </a:p>
      </dgm:t>
    </dgm:pt>
    <dgm:pt modelId="{67EE36ED-91F5-4D44-A8C0-B330A996B97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(Force that caused change)</a:t>
          </a:r>
          <a:endParaRPr lang="en-US" dirty="0"/>
        </a:p>
      </dgm:t>
    </dgm:pt>
    <dgm:pt modelId="{37AD590E-B061-E346-8F6E-D75B0E1DA12C}" type="parTrans" cxnId="{8CEEE588-0652-0C4A-86EF-58E006249105}">
      <dgm:prSet/>
      <dgm:spPr/>
      <dgm:t>
        <a:bodyPr/>
        <a:lstStyle/>
        <a:p>
          <a:endParaRPr lang="en-US"/>
        </a:p>
      </dgm:t>
    </dgm:pt>
    <dgm:pt modelId="{BFC12FB0-201C-7E45-9D89-7127C0F5ADC2}" type="sibTrans" cxnId="{8CEEE588-0652-0C4A-86EF-58E006249105}">
      <dgm:prSet/>
      <dgm:spPr/>
      <dgm:t>
        <a:bodyPr/>
        <a:lstStyle/>
        <a:p>
          <a:endParaRPr lang="en-US"/>
        </a:p>
      </dgm:t>
    </dgm:pt>
    <dgm:pt modelId="{0393ED8B-3F49-B146-9CB0-B4222676694D}">
      <dgm:prSet phldrT="[Text]"/>
      <dgm:spPr/>
      <dgm:t>
        <a:bodyPr/>
        <a:lstStyle/>
        <a:p>
          <a:r>
            <a:rPr lang="en-US" dirty="0" smtClean="0"/>
            <a:t>(Is is gradual or rapid process?)</a:t>
          </a:r>
          <a:endParaRPr lang="en-US" dirty="0"/>
        </a:p>
      </dgm:t>
    </dgm:pt>
    <dgm:pt modelId="{3F994CE0-7E41-1A4D-ACE7-4AF001ED1B20}" type="parTrans" cxnId="{714B9559-F101-9742-9775-922BBCF2D8CF}">
      <dgm:prSet/>
      <dgm:spPr/>
      <dgm:t>
        <a:bodyPr/>
        <a:lstStyle/>
        <a:p>
          <a:endParaRPr lang="en-US"/>
        </a:p>
      </dgm:t>
    </dgm:pt>
    <dgm:pt modelId="{83CD2871-0A8B-1247-8A24-E2B988508605}" type="sibTrans" cxnId="{714B9559-F101-9742-9775-922BBCF2D8CF}">
      <dgm:prSet/>
      <dgm:spPr/>
      <dgm:t>
        <a:bodyPr/>
        <a:lstStyle/>
        <a:p>
          <a:endParaRPr lang="en-US"/>
        </a:p>
      </dgm:t>
    </dgm:pt>
    <dgm:pt modelId="{4616660F-A376-7841-8480-7B0CFF16BE17}">
      <dgm:prSet phldrT="[Text]"/>
      <dgm:spPr/>
      <dgm:t>
        <a:bodyPr/>
        <a:lstStyle/>
        <a:p>
          <a:r>
            <a:rPr lang="en-US" dirty="0" smtClean="0"/>
            <a:t>(Examples of change)</a:t>
          </a:r>
          <a:endParaRPr lang="en-US" dirty="0"/>
        </a:p>
      </dgm:t>
    </dgm:pt>
    <dgm:pt modelId="{EAF81FC0-D2C8-1F4F-9BD2-AF67681805C4}" type="parTrans" cxnId="{45B39E66-C136-9748-8694-1E35F4B347CD}">
      <dgm:prSet/>
      <dgm:spPr/>
      <dgm:t>
        <a:bodyPr/>
        <a:lstStyle/>
        <a:p>
          <a:endParaRPr lang="en-US"/>
        </a:p>
      </dgm:t>
    </dgm:pt>
    <dgm:pt modelId="{6B306480-85A2-A941-A2FB-EE63594891C1}" type="sibTrans" cxnId="{45B39E66-C136-9748-8694-1E35F4B347CD}">
      <dgm:prSet/>
      <dgm:spPr/>
      <dgm:t>
        <a:bodyPr/>
        <a:lstStyle/>
        <a:p>
          <a:endParaRPr lang="en-US"/>
        </a:p>
      </dgm:t>
    </dgm:pt>
    <dgm:pt modelId="{F62B9194-B1EF-9B4D-A63B-BC57556F262A}">
      <dgm:prSet phldrT="[Text]"/>
      <dgm:spPr/>
      <dgm:t>
        <a:bodyPr/>
        <a:lstStyle/>
        <a:p>
          <a:r>
            <a:rPr lang="en-US" dirty="0" smtClean="0"/>
            <a:t>(Is is gradual or rapid process?)</a:t>
          </a:r>
          <a:endParaRPr lang="en-US" dirty="0"/>
        </a:p>
      </dgm:t>
    </dgm:pt>
    <dgm:pt modelId="{0396302B-6FBF-E043-9A9E-815AB9344202}" type="parTrans" cxnId="{161E7765-72D8-C24D-B474-7D5E1C4CFBB1}">
      <dgm:prSet/>
      <dgm:spPr/>
      <dgm:t>
        <a:bodyPr/>
        <a:lstStyle/>
        <a:p>
          <a:endParaRPr lang="en-US"/>
        </a:p>
      </dgm:t>
    </dgm:pt>
    <dgm:pt modelId="{63C16AF0-CF4E-E848-8D13-35D6CF1D0CD3}" type="sibTrans" cxnId="{161E7765-72D8-C24D-B474-7D5E1C4CFBB1}">
      <dgm:prSet/>
      <dgm:spPr/>
      <dgm:t>
        <a:bodyPr/>
        <a:lstStyle/>
        <a:p>
          <a:endParaRPr lang="en-US"/>
        </a:p>
      </dgm:t>
    </dgm:pt>
    <dgm:pt modelId="{59F2F6A7-7801-DF4B-AFC3-4A8195D41A86}" type="pres">
      <dgm:prSet presAssocID="{6D25EA17-DF5F-FC44-8F30-4448C941844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E175615-DEBD-D349-9A0D-FD6FD7AFAC37}" type="pres">
      <dgm:prSet presAssocID="{AE376E49-57F9-6A4E-B29F-CAA37DA6EC02}" presName="textCenter" presStyleLbl="node1" presStyleIdx="0" presStyleCnt="19"/>
      <dgm:spPr/>
      <dgm:t>
        <a:bodyPr/>
        <a:lstStyle/>
        <a:p>
          <a:endParaRPr lang="en-US"/>
        </a:p>
      </dgm:t>
    </dgm:pt>
    <dgm:pt modelId="{6E6223A5-2FB0-E24E-8C78-50BE08F16FBB}" type="pres">
      <dgm:prSet presAssocID="{AE376E49-57F9-6A4E-B29F-CAA37DA6EC02}" presName="cycle_1" presStyleCnt="0"/>
      <dgm:spPr/>
      <dgm:t>
        <a:bodyPr/>
        <a:lstStyle/>
        <a:p>
          <a:endParaRPr lang="en-US"/>
        </a:p>
      </dgm:t>
    </dgm:pt>
    <dgm:pt modelId="{D49CA937-AA42-294C-81C2-A0056E10E189}" type="pres">
      <dgm:prSet presAssocID="{71B0B921-3B4A-EE46-A441-BDAF09889F5B}" presName="childCenter1" presStyleLbl="node1" presStyleIdx="1" presStyleCnt="19" custScaleX="211062" custScaleY="171734" custLinFactNeighborX="1392" custLinFactNeighborY="17636"/>
      <dgm:spPr/>
      <dgm:t>
        <a:bodyPr/>
        <a:lstStyle/>
        <a:p>
          <a:endParaRPr lang="en-US"/>
        </a:p>
      </dgm:t>
    </dgm:pt>
    <dgm:pt modelId="{2B98487C-809C-DC4D-B64C-10DAF82773DE}" type="pres">
      <dgm:prSet presAssocID="{C46F6F98-8612-CF4D-AF69-D09443D09458}" presName="Name141" presStyleLbl="parChTrans1D3" presStyleIdx="0" presStyleCnt="12"/>
      <dgm:spPr/>
      <dgm:t>
        <a:bodyPr/>
        <a:lstStyle/>
        <a:p>
          <a:endParaRPr lang="en-US"/>
        </a:p>
      </dgm:t>
    </dgm:pt>
    <dgm:pt modelId="{E4693AFA-BEDA-9348-ADFE-16D3C24DF16B}" type="pres">
      <dgm:prSet presAssocID="{D223FF97-5E93-2F4C-B959-F9326956F704}" presName="text1" presStyleLbl="node1" presStyleIdx="2" presStyleCnt="19" custScaleX="165292" custScaleY="152331" custRadScaleRad="127990" custRadScaleInc="138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11B50-0B3E-CE4E-A3DA-9AB5AF524C51}" type="pres">
      <dgm:prSet presAssocID="{286F2BBE-5BF5-C842-AE0C-7A5425B5AE4A}" presName="Name141" presStyleLbl="parChTrans1D3" presStyleIdx="1" presStyleCnt="12"/>
      <dgm:spPr/>
      <dgm:t>
        <a:bodyPr/>
        <a:lstStyle/>
        <a:p>
          <a:endParaRPr lang="en-US"/>
        </a:p>
      </dgm:t>
    </dgm:pt>
    <dgm:pt modelId="{9145F77B-1A85-1C4D-99E0-C5BF83773F3B}" type="pres">
      <dgm:prSet presAssocID="{FDC37B29-9EAB-7E4B-9D72-468E10586338}" presName="text1" presStyleLbl="node1" presStyleIdx="3" presStyleCnt="19" custScaleX="187472" custScaleY="194502" custRadScaleRad="118379" custRadScaleInc="-21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E14093-B0BD-B446-8790-5920D989EA2C}" type="pres">
      <dgm:prSet presAssocID="{5F442538-C025-504D-8BF9-054D5A764CC4}" presName="Name144" presStyleLbl="parChTrans1D2" presStyleIdx="0" presStyleCnt="6"/>
      <dgm:spPr/>
      <dgm:t>
        <a:bodyPr/>
        <a:lstStyle/>
        <a:p>
          <a:endParaRPr lang="en-US"/>
        </a:p>
      </dgm:t>
    </dgm:pt>
    <dgm:pt modelId="{633E067E-8D04-E44F-9EB6-EDC1FC3731D8}" type="pres">
      <dgm:prSet presAssocID="{AE376E49-57F9-6A4E-B29F-CAA37DA6EC02}" presName="cycle_2" presStyleCnt="0"/>
      <dgm:spPr/>
      <dgm:t>
        <a:bodyPr/>
        <a:lstStyle/>
        <a:p>
          <a:endParaRPr lang="en-US"/>
        </a:p>
      </dgm:t>
    </dgm:pt>
    <dgm:pt modelId="{43932FA3-7F6A-E74C-A015-B4A834A47530}" type="pres">
      <dgm:prSet presAssocID="{34DC436F-71C9-E24C-9E04-CC7323182A27}" presName="childCenter2" presStyleLbl="node1" presStyleIdx="4" presStyleCnt="19" custLinFactNeighborX="22153" custLinFactNeighborY="-41996"/>
      <dgm:spPr/>
      <dgm:t>
        <a:bodyPr/>
        <a:lstStyle/>
        <a:p>
          <a:endParaRPr lang="en-US"/>
        </a:p>
      </dgm:t>
    </dgm:pt>
    <dgm:pt modelId="{0847A0E3-F1E6-C549-8830-1F556992A02B}" type="pres">
      <dgm:prSet presAssocID="{5463972C-594F-DC49-865F-442BDCDEDBDE}" presName="Name218" presStyleLbl="parChTrans1D3" presStyleIdx="2" presStyleCnt="12"/>
      <dgm:spPr/>
      <dgm:t>
        <a:bodyPr/>
        <a:lstStyle/>
        <a:p>
          <a:endParaRPr lang="en-US"/>
        </a:p>
      </dgm:t>
    </dgm:pt>
    <dgm:pt modelId="{FAFC1931-6E11-9C47-A30C-3F3761298447}" type="pres">
      <dgm:prSet presAssocID="{CBD65BB9-A2B4-2B42-B513-90491AD66E5E}" presName="text2" presStyleLbl="node1" presStyleIdx="5" presStyleCnt="19" custScaleX="169365" custScaleY="133175" custRadScaleRad="224029" custRadScaleInc="194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CD073-7D1F-934A-9292-94D48039476F}" type="pres">
      <dgm:prSet presAssocID="{B9D0398E-540A-2744-9C53-B713113ACE20}" presName="Name218" presStyleLbl="parChTrans1D3" presStyleIdx="3" presStyleCnt="12"/>
      <dgm:spPr/>
      <dgm:t>
        <a:bodyPr/>
        <a:lstStyle/>
        <a:p>
          <a:endParaRPr lang="en-US"/>
        </a:p>
      </dgm:t>
    </dgm:pt>
    <dgm:pt modelId="{432AFD83-0EF3-E848-BCAC-1271F440811A}" type="pres">
      <dgm:prSet presAssocID="{EAC511E1-56D8-F146-8072-A32E8E0F5048}" presName="text2" presStyleLbl="node1" presStyleIdx="6" presStyleCnt="19" custScaleX="159897" custScaleY="113944" custRadScaleRad="217292" custRadScaleInc="-330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E76065-EE98-4746-A3AA-975074965076}" type="pres">
      <dgm:prSet presAssocID="{2B4CA1FB-5188-BF4C-9449-A03CA5EBA671}" presName="Name221" presStyleLbl="parChTrans1D2" presStyleIdx="1" presStyleCnt="6"/>
      <dgm:spPr/>
      <dgm:t>
        <a:bodyPr/>
        <a:lstStyle/>
        <a:p>
          <a:endParaRPr lang="en-US"/>
        </a:p>
      </dgm:t>
    </dgm:pt>
    <dgm:pt modelId="{A0509F43-6280-3B4F-84C6-D91D6980C7AE}" type="pres">
      <dgm:prSet presAssocID="{AE376E49-57F9-6A4E-B29F-CAA37DA6EC02}" presName="cycle_3" presStyleCnt="0"/>
      <dgm:spPr/>
      <dgm:t>
        <a:bodyPr/>
        <a:lstStyle/>
        <a:p>
          <a:endParaRPr lang="en-US"/>
        </a:p>
      </dgm:t>
    </dgm:pt>
    <dgm:pt modelId="{92510DA9-F46A-5940-BC38-601B2E7A1ECA}" type="pres">
      <dgm:prSet presAssocID="{CB0CA4DE-EEBC-1447-B5AC-3EB3EAB0ED71}" presName="childCenter3" presStyleLbl="node1" presStyleIdx="7" presStyleCnt="19" custLinFactNeighborX="8307" custLinFactNeighborY="-19844"/>
      <dgm:spPr/>
      <dgm:t>
        <a:bodyPr/>
        <a:lstStyle/>
        <a:p>
          <a:endParaRPr lang="en-US"/>
        </a:p>
      </dgm:t>
    </dgm:pt>
    <dgm:pt modelId="{53B2A38F-8967-A949-BB86-DE5DBE87680B}" type="pres">
      <dgm:prSet presAssocID="{A1E8D524-53A4-094A-A1DE-8700A03ADC11}" presName="Name285" presStyleLbl="parChTrans1D3" presStyleIdx="4" presStyleCnt="12"/>
      <dgm:spPr/>
      <dgm:t>
        <a:bodyPr/>
        <a:lstStyle/>
        <a:p>
          <a:endParaRPr lang="en-US"/>
        </a:p>
      </dgm:t>
    </dgm:pt>
    <dgm:pt modelId="{335EF60C-18A3-D342-BF30-CBD927405927}" type="pres">
      <dgm:prSet presAssocID="{478E043E-995A-CE4B-9E90-27A5F22320AC}" presName="text3" presStyleLbl="node1" presStyleIdx="8" presStyleCnt="19" custScaleX="100845" custScaleY="107239" custRadScaleRad="168177" custRadScaleInc="-93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F8D88D-C007-6E41-B5C4-5712DD7B678E}" type="pres">
      <dgm:prSet presAssocID="{16535A3A-F4CA-4D4E-8719-CA1FC50E63EC}" presName="Name285" presStyleLbl="parChTrans1D3" presStyleIdx="5" presStyleCnt="12"/>
      <dgm:spPr/>
      <dgm:t>
        <a:bodyPr/>
        <a:lstStyle/>
        <a:p>
          <a:endParaRPr lang="en-US"/>
        </a:p>
      </dgm:t>
    </dgm:pt>
    <dgm:pt modelId="{BB8FB68F-9294-7E4B-B678-BEEC81F7E356}" type="pres">
      <dgm:prSet presAssocID="{7993D55E-0E23-E941-A65F-9558230BC15B}" presName="text3" presStyleLbl="node1" presStyleIdx="9" presStyleCnt="19" custRadScaleRad="161749" custRadScaleInc="-590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B48A4-946B-4048-B159-337AF1DBA94D}" type="pres">
      <dgm:prSet presAssocID="{DDB76200-452F-7048-B1DF-6AA2FAA077B4}" presName="Name288" presStyleLbl="parChTrans1D2" presStyleIdx="2" presStyleCnt="6"/>
      <dgm:spPr/>
      <dgm:t>
        <a:bodyPr/>
        <a:lstStyle/>
        <a:p>
          <a:endParaRPr lang="en-US"/>
        </a:p>
      </dgm:t>
    </dgm:pt>
    <dgm:pt modelId="{98A83AC4-5EF8-7D49-8DCF-648B37CD539B}" type="pres">
      <dgm:prSet presAssocID="{AE376E49-57F9-6A4E-B29F-CAA37DA6EC02}" presName="cycle_4" presStyleCnt="0"/>
      <dgm:spPr/>
      <dgm:t>
        <a:bodyPr/>
        <a:lstStyle/>
        <a:p>
          <a:endParaRPr lang="en-US"/>
        </a:p>
      </dgm:t>
    </dgm:pt>
    <dgm:pt modelId="{26C61920-3DC5-3B4E-A75F-FBA50E0D7AB7}" type="pres">
      <dgm:prSet presAssocID="{3D10B1B6-4ECE-994D-9C05-0E8FA88DB331}" presName="childCenter4" presStyleLbl="node1" presStyleIdx="10" presStyleCnt="19" custScaleX="141986" custScaleY="128702" custLinFactNeighborX="-929" custLinFactNeighborY="-19028"/>
      <dgm:spPr/>
      <dgm:t>
        <a:bodyPr/>
        <a:lstStyle/>
        <a:p>
          <a:endParaRPr lang="en-US"/>
        </a:p>
      </dgm:t>
    </dgm:pt>
    <dgm:pt modelId="{62B71F6F-CD97-9040-84EC-CFC3E0A667D8}" type="pres">
      <dgm:prSet presAssocID="{DE1242EA-78F0-AD4A-BE1C-1D91B7E41873}" presName="Name342" presStyleLbl="parChTrans1D3" presStyleIdx="6" presStyleCnt="12"/>
      <dgm:spPr/>
      <dgm:t>
        <a:bodyPr/>
        <a:lstStyle/>
        <a:p>
          <a:endParaRPr lang="en-US"/>
        </a:p>
      </dgm:t>
    </dgm:pt>
    <dgm:pt modelId="{ED6B0511-817F-AB46-8C0B-AAE07F261D77}" type="pres">
      <dgm:prSet presAssocID="{CE3B49C4-3AE4-764D-860F-41ED99C2484D}" presName="text4" presStyleLbl="node1" presStyleIdx="11" presStyleCnt="19" custScaleX="145675" custScaleY="143328" custRadScaleRad="109886" custRadScaleInc="-113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BE885-032E-CE44-A78A-1131DFE8B3BE}" type="pres">
      <dgm:prSet presAssocID="{1DDA3026-02AA-744E-95A6-405A0616F841}" presName="Name342" presStyleLbl="parChTrans1D3" presStyleIdx="7" presStyleCnt="12"/>
      <dgm:spPr/>
      <dgm:t>
        <a:bodyPr/>
        <a:lstStyle/>
        <a:p>
          <a:endParaRPr lang="en-US"/>
        </a:p>
      </dgm:t>
    </dgm:pt>
    <dgm:pt modelId="{5E86A8D5-9E3C-EE43-8369-4A20489AC128}" type="pres">
      <dgm:prSet presAssocID="{DAAF06E4-B3C8-9F4B-A6CB-AB7A5A9180BA}" presName="text4" presStyleLbl="node1" presStyleIdx="12" presStyleCnt="19" custScaleX="163980" custScaleY="139366" custRadScaleRad="81718" custRadScaleInc="-133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F33823-C22E-1A4E-952F-F1AA50FC73C6}" type="pres">
      <dgm:prSet presAssocID="{B68F7245-DE66-8F4C-A936-4ACE8448DBC5}" presName="Name345" presStyleLbl="parChTrans1D2" presStyleIdx="3" presStyleCnt="6"/>
      <dgm:spPr/>
      <dgm:t>
        <a:bodyPr/>
        <a:lstStyle/>
        <a:p>
          <a:endParaRPr lang="en-US"/>
        </a:p>
      </dgm:t>
    </dgm:pt>
    <dgm:pt modelId="{305AD386-1114-624D-BFFE-9ACD3201F3AD}" type="pres">
      <dgm:prSet presAssocID="{AE376E49-57F9-6A4E-B29F-CAA37DA6EC02}" presName="cycle_5" presStyleCnt="0"/>
      <dgm:spPr/>
      <dgm:t>
        <a:bodyPr/>
        <a:lstStyle/>
        <a:p>
          <a:endParaRPr lang="en-US"/>
        </a:p>
      </dgm:t>
    </dgm:pt>
    <dgm:pt modelId="{0F5134E0-11C8-D544-97A5-1A6E6C4D5D65}" type="pres">
      <dgm:prSet presAssocID="{67EE36ED-91F5-4D44-A8C0-B330A996B973}" presName="childCenter5" presStyleLbl="node1" presStyleIdx="13" presStyleCnt="19" custLinFactNeighborX="-17538" custLinFactNeighborY="10614"/>
      <dgm:spPr/>
      <dgm:t>
        <a:bodyPr/>
        <a:lstStyle/>
        <a:p>
          <a:endParaRPr lang="en-US"/>
        </a:p>
      </dgm:t>
    </dgm:pt>
    <dgm:pt modelId="{F0BC974F-630A-7F4F-9461-0EAC08F3E85B}" type="pres">
      <dgm:prSet presAssocID="{3F994CE0-7E41-1A4D-ACE7-4AF001ED1B20}" presName="Name389" presStyleLbl="parChTrans1D3" presStyleIdx="8" presStyleCnt="12"/>
      <dgm:spPr/>
      <dgm:t>
        <a:bodyPr/>
        <a:lstStyle/>
        <a:p>
          <a:endParaRPr lang="en-US"/>
        </a:p>
      </dgm:t>
    </dgm:pt>
    <dgm:pt modelId="{9DC95D1A-CF82-354A-BF21-4949280827F7}" type="pres">
      <dgm:prSet presAssocID="{0393ED8B-3F49-B146-9CB0-B4222676694D}" presName="text5" presStyleLbl="node1" presStyleIdx="14" presStyleCnt="19" custScaleX="89779" custScaleY="98254" custRadScaleRad="178793" custRadScaleInc="25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321525-A4D4-FC47-93BB-E82C8D941AAC}" type="pres">
      <dgm:prSet presAssocID="{DF8CEB14-A953-7345-8CAC-0299511E08F4}" presName="Name389" presStyleLbl="parChTrans1D3" presStyleIdx="9" presStyleCnt="12"/>
      <dgm:spPr/>
      <dgm:t>
        <a:bodyPr/>
        <a:lstStyle/>
        <a:p>
          <a:endParaRPr lang="en-US"/>
        </a:p>
      </dgm:t>
    </dgm:pt>
    <dgm:pt modelId="{265C601F-4798-6B48-A52D-DF9E3A1ADA53}" type="pres">
      <dgm:prSet presAssocID="{5D57D4F6-A42C-0D44-962A-6123096851DF}" presName="text5" presStyleLbl="node1" presStyleIdx="15" presStyleCnt="19" custRadScaleRad="180723" custRadScaleInc="-280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C4317-0206-834F-BB48-2998E5DA228C}" type="pres">
      <dgm:prSet presAssocID="{37AD590E-B061-E346-8F6E-D75B0E1DA12C}" presName="Name392" presStyleLbl="parChTrans1D2" presStyleIdx="4" presStyleCnt="6"/>
      <dgm:spPr/>
      <dgm:t>
        <a:bodyPr/>
        <a:lstStyle/>
        <a:p>
          <a:endParaRPr lang="en-US"/>
        </a:p>
      </dgm:t>
    </dgm:pt>
    <dgm:pt modelId="{53503C18-A548-5046-991A-44865E5A2F62}" type="pres">
      <dgm:prSet presAssocID="{AE376E49-57F9-6A4E-B29F-CAA37DA6EC02}" presName="cycle_6" presStyleCnt="0"/>
      <dgm:spPr/>
      <dgm:t>
        <a:bodyPr/>
        <a:lstStyle/>
        <a:p>
          <a:endParaRPr lang="en-US"/>
        </a:p>
      </dgm:t>
    </dgm:pt>
    <dgm:pt modelId="{C47571FB-C3FA-7040-A2C5-456EC3F63307}" type="pres">
      <dgm:prSet presAssocID="{B597D3CF-2828-534C-9953-1AB52B27DD16}" presName="childCenter6" presStyleLbl="node1" presStyleIdx="16" presStyleCnt="19" custLinFactNeighborX="-28153" custLinFactNeighborY="-23536"/>
      <dgm:spPr/>
      <dgm:t>
        <a:bodyPr/>
        <a:lstStyle/>
        <a:p>
          <a:endParaRPr lang="en-US"/>
        </a:p>
      </dgm:t>
    </dgm:pt>
    <dgm:pt modelId="{1EAB5A35-FFCC-0F49-92E6-2C5989A812ED}" type="pres">
      <dgm:prSet presAssocID="{0396302B-6FBF-E043-9A9E-815AB9344202}" presName="Name426" presStyleLbl="parChTrans1D3" presStyleIdx="10" presStyleCnt="12"/>
      <dgm:spPr/>
      <dgm:t>
        <a:bodyPr/>
        <a:lstStyle/>
        <a:p>
          <a:endParaRPr lang="en-US"/>
        </a:p>
      </dgm:t>
    </dgm:pt>
    <dgm:pt modelId="{BF23D8DD-CCDD-3044-BBEB-EF7C68480661}" type="pres">
      <dgm:prSet presAssocID="{F62B9194-B1EF-9B4D-A63B-BC57556F262A}" presName="text6" presStyleLbl="node1" presStyleIdx="17" presStyleCnt="19" custScaleX="101438" custScaleY="99495" custRadScaleRad="170529" custRadScaleInc="307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60D94-12B3-DA4C-BC85-096355C6E92F}" type="pres">
      <dgm:prSet presAssocID="{EAF81FC0-D2C8-1F4F-9BD2-AF67681805C4}" presName="Name426" presStyleLbl="parChTrans1D3" presStyleIdx="11" presStyleCnt="12"/>
      <dgm:spPr/>
      <dgm:t>
        <a:bodyPr/>
        <a:lstStyle/>
        <a:p>
          <a:endParaRPr lang="en-US"/>
        </a:p>
      </dgm:t>
    </dgm:pt>
    <dgm:pt modelId="{AF4F25D9-8BC2-144D-86A9-CDAE2A5A04E1}" type="pres">
      <dgm:prSet presAssocID="{4616660F-A376-7841-8480-7B0CFF16BE17}" presName="text6" presStyleLbl="node1" presStyleIdx="18" presStyleCnt="19" custRadScaleRad="199094" custRadScaleInc="-25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0D84E-AD55-9C4B-9649-E8D05D941613}" type="pres">
      <dgm:prSet presAssocID="{E0D5711D-7937-DE4E-B5BD-79A5F2EE31DC}" presName="Name429" presStyleLbl="parChTrans1D2" presStyleIdx="5" presStyleCnt="6"/>
      <dgm:spPr/>
      <dgm:t>
        <a:bodyPr/>
        <a:lstStyle/>
        <a:p>
          <a:endParaRPr lang="en-US"/>
        </a:p>
      </dgm:t>
    </dgm:pt>
  </dgm:ptLst>
  <dgm:cxnLst>
    <dgm:cxn modelId="{ECDA590B-B2C6-3E46-A4A7-0D26C83EDE4A}" type="presOf" srcId="{7993D55E-0E23-E941-A65F-9558230BC15B}" destId="{BB8FB68F-9294-7E4B-B678-BEEC81F7E356}" srcOrd="0" destOrd="0" presId="urn:microsoft.com/office/officeart/2008/layout/RadialCluster"/>
    <dgm:cxn modelId="{A66A8D61-55C7-C24F-9506-5E79177EB755}" type="presOf" srcId="{F62B9194-B1EF-9B4D-A63B-BC57556F262A}" destId="{BF23D8DD-CCDD-3044-BBEB-EF7C68480661}" srcOrd="0" destOrd="0" presId="urn:microsoft.com/office/officeart/2008/layout/RadialCluster"/>
    <dgm:cxn modelId="{E4FF83CF-D0B6-0F47-91BA-E49E28C8244B}" srcId="{34DC436F-71C9-E24C-9E04-CC7323182A27}" destId="{EAC511E1-56D8-F146-8072-A32E8E0F5048}" srcOrd="1" destOrd="0" parTransId="{B9D0398E-540A-2744-9C53-B713113ACE20}" sibTransId="{08E371F4-BB69-1D46-84A8-71754E8FF2AF}"/>
    <dgm:cxn modelId="{E0A5FF48-9069-1449-A737-48CB3B2629CF}" srcId="{AE376E49-57F9-6A4E-B29F-CAA37DA6EC02}" destId="{3D10B1B6-4ECE-994D-9C05-0E8FA88DB331}" srcOrd="3" destOrd="0" parTransId="{B68F7245-DE66-8F4C-A936-4ACE8448DBC5}" sibTransId="{9E6EEC26-CACC-7048-81EA-459DBC3A5B4F}"/>
    <dgm:cxn modelId="{F962E580-0BB1-694A-AC4B-05C60C7D53D1}" type="presOf" srcId="{71B0B921-3B4A-EE46-A441-BDAF09889F5B}" destId="{D49CA937-AA42-294C-81C2-A0056E10E189}" srcOrd="0" destOrd="0" presId="urn:microsoft.com/office/officeart/2008/layout/RadialCluster"/>
    <dgm:cxn modelId="{72D64FF2-F105-B541-828D-9063EDDFF0D7}" type="presOf" srcId="{0396302B-6FBF-E043-9A9E-815AB9344202}" destId="{1EAB5A35-FFCC-0F49-92E6-2C5989A812ED}" srcOrd="0" destOrd="0" presId="urn:microsoft.com/office/officeart/2008/layout/RadialCluster"/>
    <dgm:cxn modelId="{FD116BC8-D6BF-D24C-910E-46237CA18522}" type="presOf" srcId="{16535A3A-F4CA-4D4E-8719-CA1FC50E63EC}" destId="{BFF8D88D-C007-6E41-B5C4-5712DD7B678E}" srcOrd="0" destOrd="0" presId="urn:microsoft.com/office/officeart/2008/layout/RadialCluster"/>
    <dgm:cxn modelId="{4B47D79B-6C30-1E44-A403-EBC47EB7AE30}" type="presOf" srcId="{AE376E49-57F9-6A4E-B29F-CAA37DA6EC02}" destId="{DE175615-DEBD-D349-9A0D-FD6FD7AFAC37}" srcOrd="0" destOrd="0" presId="urn:microsoft.com/office/officeart/2008/layout/RadialCluster"/>
    <dgm:cxn modelId="{409426DB-F81D-714C-9E08-FE91431D78BB}" srcId="{3D10B1B6-4ECE-994D-9C05-0E8FA88DB331}" destId="{DAAF06E4-B3C8-9F4B-A6CB-AB7A5A9180BA}" srcOrd="1" destOrd="0" parTransId="{1DDA3026-02AA-744E-95A6-405A0616F841}" sibTransId="{84467F82-E051-044F-8DAF-3688FD25B0F1}"/>
    <dgm:cxn modelId="{714B9559-F101-9742-9775-922BBCF2D8CF}" srcId="{67EE36ED-91F5-4D44-A8C0-B330A996B973}" destId="{0393ED8B-3F49-B146-9CB0-B4222676694D}" srcOrd="0" destOrd="0" parTransId="{3F994CE0-7E41-1A4D-ACE7-4AF001ED1B20}" sibTransId="{83CD2871-0A8B-1247-8A24-E2B988508605}"/>
    <dgm:cxn modelId="{3C692ADD-EA2E-5B41-8B6F-B37E9CD03029}" type="presOf" srcId="{5D57D4F6-A42C-0D44-962A-6123096851DF}" destId="{265C601F-4798-6B48-A52D-DF9E3A1ADA53}" srcOrd="0" destOrd="0" presId="urn:microsoft.com/office/officeart/2008/layout/RadialCluster"/>
    <dgm:cxn modelId="{6CCA2D6D-15C1-234F-B037-DE66A774F3E8}" type="presOf" srcId="{DE1242EA-78F0-AD4A-BE1C-1D91B7E41873}" destId="{62B71F6F-CD97-9040-84EC-CFC3E0A667D8}" srcOrd="0" destOrd="0" presId="urn:microsoft.com/office/officeart/2008/layout/RadialCluster"/>
    <dgm:cxn modelId="{606C9845-02A3-1B48-9832-A86D1C516582}" type="presOf" srcId="{D223FF97-5E93-2F4C-B959-F9326956F704}" destId="{E4693AFA-BEDA-9348-ADFE-16D3C24DF16B}" srcOrd="0" destOrd="0" presId="urn:microsoft.com/office/officeart/2008/layout/RadialCluster"/>
    <dgm:cxn modelId="{673EC4C7-39A4-7047-B3AA-67B18678FDCD}" type="presOf" srcId="{A1E8D524-53A4-094A-A1DE-8700A03ADC11}" destId="{53B2A38F-8967-A949-BB86-DE5DBE87680B}" srcOrd="0" destOrd="0" presId="urn:microsoft.com/office/officeart/2008/layout/RadialCluster"/>
    <dgm:cxn modelId="{161E7765-72D8-C24D-B474-7D5E1C4CFBB1}" srcId="{B597D3CF-2828-534C-9953-1AB52B27DD16}" destId="{F62B9194-B1EF-9B4D-A63B-BC57556F262A}" srcOrd="0" destOrd="0" parTransId="{0396302B-6FBF-E043-9A9E-815AB9344202}" sibTransId="{63C16AF0-CF4E-E848-8D13-35D6CF1D0CD3}"/>
    <dgm:cxn modelId="{27EDEE46-F357-574D-BE26-D034C689A173}" type="presOf" srcId="{B9D0398E-540A-2744-9C53-B713113ACE20}" destId="{C27CD073-7D1F-934A-9292-94D48039476F}" srcOrd="0" destOrd="0" presId="urn:microsoft.com/office/officeart/2008/layout/RadialCluster"/>
    <dgm:cxn modelId="{45B39E66-C136-9748-8694-1E35F4B347CD}" srcId="{B597D3CF-2828-534C-9953-1AB52B27DD16}" destId="{4616660F-A376-7841-8480-7B0CFF16BE17}" srcOrd="1" destOrd="0" parTransId="{EAF81FC0-D2C8-1F4F-9BD2-AF67681805C4}" sibTransId="{6B306480-85A2-A941-A2FB-EE63594891C1}"/>
    <dgm:cxn modelId="{7373AA30-2AD6-7544-8177-587471A8FB46}" type="presOf" srcId="{1DDA3026-02AA-744E-95A6-405A0616F841}" destId="{0F1BE885-032E-CE44-A78A-1131DFE8B3BE}" srcOrd="0" destOrd="0" presId="urn:microsoft.com/office/officeart/2008/layout/RadialCluster"/>
    <dgm:cxn modelId="{F62B2C03-64B5-C046-A9A7-7E5FF379368C}" type="presOf" srcId="{5F442538-C025-504D-8BF9-054D5A764CC4}" destId="{5BE14093-B0BD-B446-8790-5920D989EA2C}" srcOrd="0" destOrd="0" presId="urn:microsoft.com/office/officeart/2008/layout/RadialCluster"/>
    <dgm:cxn modelId="{F962B6CC-81C4-A048-9DB6-DF193313FEEB}" type="presOf" srcId="{C46F6F98-8612-CF4D-AF69-D09443D09458}" destId="{2B98487C-809C-DC4D-B64C-10DAF82773DE}" srcOrd="0" destOrd="0" presId="urn:microsoft.com/office/officeart/2008/layout/RadialCluster"/>
    <dgm:cxn modelId="{8CEEE588-0652-0C4A-86EF-58E006249105}" srcId="{AE376E49-57F9-6A4E-B29F-CAA37DA6EC02}" destId="{67EE36ED-91F5-4D44-A8C0-B330A996B973}" srcOrd="4" destOrd="0" parTransId="{37AD590E-B061-E346-8F6E-D75B0E1DA12C}" sibTransId="{BFC12FB0-201C-7E45-9D89-7127C0F5ADC2}"/>
    <dgm:cxn modelId="{154FE536-5FBE-0A4B-BF9C-FD07CF55E225}" srcId="{CB0CA4DE-EEBC-1447-B5AC-3EB3EAB0ED71}" destId="{478E043E-995A-CE4B-9E90-27A5F22320AC}" srcOrd="0" destOrd="0" parTransId="{A1E8D524-53A4-094A-A1DE-8700A03ADC11}" sibTransId="{9B880C1E-2AFD-AF4C-BC63-F51D93DA98A5}"/>
    <dgm:cxn modelId="{9FA01E37-93A8-2047-8767-1922A530182D}" srcId="{71B0B921-3B4A-EE46-A441-BDAF09889F5B}" destId="{FDC37B29-9EAB-7E4B-9D72-468E10586338}" srcOrd="1" destOrd="0" parTransId="{286F2BBE-5BF5-C842-AE0C-7A5425B5AE4A}" sibTransId="{5F7488AA-E91B-244B-ADB6-30547CF858B9}"/>
    <dgm:cxn modelId="{F4ECF22D-662B-4F48-9B6D-3B095CD7231A}" type="presOf" srcId="{E0D5711D-7937-DE4E-B5BD-79A5F2EE31DC}" destId="{BF50D84E-AD55-9C4B-9649-E8D05D941613}" srcOrd="0" destOrd="0" presId="urn:microsoft.com/office/officeart/2008/layout/RadialCluster"/>
    <dgm:cxn modelId="{CEBB17C3-8BF2-CD4D-BED5-84D940C1A59B}" type="presOf" srcId="{FDC37B29-9EAB-7E4B-9D72-468E10586338}" destId="{9145F77B-1A85-1C4D-99E0-C5BF83773F3B}" srcOrd="0" destOrd="0" presId="urn:microsoft.com/office/officeart/2008/layout/RadialCluster"/>
    <dgm:cxn modelId="{2D105052-A98B-1E48-A14B-0F4F58B10EF6}" srcId="{67EE36ED-91F5-4D44-A8C0-B330A996B973}" destId="{5D57D4F6-A42C-0D44-962A-6123096851DF}" srcOrd="1" destOrd="0" parTransId="{DF8CEB14-A953-7345-8CAC-0299511E08F4}" sibTransId="{EBBD84BC-1DF5-0D44-8642-9A166CA0622C}"/>
    <dgm:cxn modelId="{3534FAF3-C912-C048-9164-BCC0706A5DA6}" srcId="{3D10B1B6-4ECE-994D-9C05-0E8FA88DB331}" destId="{CE3B49C4-3AE4-764D-860F-41ED99C2484D}" srcOrd="0" destOrd="0" parTransId="{DE1242EA-78F0-AD4A-BE1C-1D91B7E41873}" sibTransId="{4FBA6219-BD82-8F4D-9EEE-8852ECA5D5DC}"/>
    <dgm:cxn modelId="{194C632B-A2F9-2A4B-8DE7-7951A133B2AE}" srcId="{CB0CA4DE-EEBC-1447-B5AC-3EB3EAB0ED71}" destId="{7993D55E-0E23-E941-A65F-9558230BC15B}" srcOrd="1" destOrd="0" parTransId="{16535A3A-F4CA-4D4E-8719-CA1FC50E63EC}" sibTransId="{88DA5906-2DEA-4840-A7D5-AC26B0A3C08E}"/>
    <dgm:cxn modelId="{61254966-A340-E04F-9546-8F9A5AAFEFB6}" type="presOf" srcId="{0393ED8B-3F49-B146-9CB0-B4222676694D}" destId="{9DC95D1A-CF82-354A-BF21-4949280827F7}" srcOrd="0" destOrd="0" presId="urn:microsoft.com/office/officeart/2008/layout/RadialCluster"/>
    <dgm:cxn modelId="{7A2F2C88-9A06-D44D-8A75-0733C9E348BC}" type="presOf" srcId="{DAAF06E4-B3C8-9F4B-A6CB-AB7A5A9180BA}" destId="{5E86A8D5-9E3C-EE43-8369-4A20489AC128}" srcOrd="0" destOrd="0" presId="urn:microsoft.com/office/officeart/2008/layout/RadialCluster"/>
    <dgm:cxn modelId="{AB47C743-014E-2449-A573-8929E0058C6C}" srcId="{6D25EA17-DF5F-FC44-8F30-4448C941844C}" destId="{AE376E49-57F9-6A4E-B29F-CAA37DA6EC02}" srcOrd="0" destOrd="0" parTransId="{04C42FFE-60DA-9743-B3EF-94C9BCCAFFF7}" sibTransId="{DA7FE856-A881-174D-AE2D-54D630B35915}"/>
    <dgm:cxn modelId="{05B955EF-7958-C940-810B-79DEEC1801F0}" type="presOf" srcId="{EAC511E1-56D8-F146-8072-A32E8E0F5048}" destId="{432AFD83-0EF3-E848-BCAC-1271F440811A}" srcOrd="0" destOrd="0" presId="urn:microsoft.com/office/officeart/2008/layout/RadialCluster"/>
    <dgm:cxn modelId="{8CC2BBFD-8357-AC46-A3C0-370D5DED5A53}" type="presOf" srcId="{CB0CA4DE-EEBC-1447-B5AC-3EB3EAB0ED71}" destId="{92510DA9-F46A-5940-BC38-601B2E7A1ECA}" srcOrd="0" destOrd="0" presId="urn:microsoft.com/office/officeart/2008/layout/RadialCluster"/>
    <dgm:cxn modelId="{1C00BCFB-DA44-B342-A1DF-4E3A891DCA01}" srcId="{AE376E49-57F9-6A4E-B29F-CAA37DA6EC02}" destId="{71B0B921-3B4A-EE46-A441-BDAF09889F5B}" srcOrd="0" destOrd="0" parTransId="{5F442538-C025-504D-8BF9-054D5A764CC4}" sibTransId="{4172CFBB-46CD-A04F-8EDA-28DA9CBB89CB}"/>
    <dgm:cxn modelId="{CD986B35-B769-354E-95A4-366A38F8B684}" type="presOf" srcId="{286F2BBE-5BF5-C842-AE0C-7A5425B5AE4A}" destId="{BB111B50-0B3E-CE4E-A3DA-9AB5AF524C51}" srcOrd="0" destOrd="0" presId="urn:microsoft.com/office/officeart/2008/layout/RadialCluster"/>
    <dgm:cxn modelId="{207C0E54-7B05-F84B-B52F-2369CDB5F2CA}" type="presOf" srcId="{CBD65BB9-A2B4-2B42-B513-90491AD66E5E}" destId="{FAFC1931-6E11-9C47-A30C-3F3761298447}" srcOrd="0" destOrd="0" presId="urn:microsoft.com/office/officeart/2008/layout/RadialCluster"/>
    <dgm:cxn modelId="{927E0AA2-1659-254F-9FF3-BA12A123E9F7}" type="presOf" srcId="{2B4CA1FB-5188-BF4C-9449-A03CA5EBA671}" destId="{84E76065-EE98-4746-A3AA-975074965076}" srcOrd="0" destOrd="0" presId="urn:microsoft.com/office/officeart/2008/layout/RadialCluster"/>
    <dgm:cxn modelId="{3F5A3736-C360-EE4C-945F-17E28D5401E5}" type="presOf" srcId="{DDB76200-452F-7048-B1DF-6AA2FAA077B4}" destId="{F22B48A4-946B-4048-B159-337AF1DBA94D}" srcOrd="0" destOrd="0" presId="urn:microsoft.com/office/officeart/2008/layout/RadialCluster"/>
    <dgm:cxn modelId="{552E28BA-4EC6-4148-91F0-182A3C90B3EE}" type="presOf" srcId="{3F994CE0-7E41-1A4D-ACE7-4AF001ED1B20}" destId="{F0BC974F-630A-7F4F-9461-0EAC08F3E85B}" srcOrd="0" destOrd="0" presId="urn:microsoft.com/office/officeart/2008/layout/RadialCluster"/>
    <dgm:cxn modelId="{AF9C0F0A-3BA6-E944-A6B9-930F10948925}" type="presOf" srcId="{34DC436F-71C9-E24C-9E04-CC7323182A27}" destId="{43932FA3-7F6A-E74C-A015-B4A834A47530}" srcOrd="0" destOrd="0" presId="urn:microsoft.com/office/officeart/2008/layout/RadialCluster"/>
    <dgm:cxn modelId="{1EACAA0B-811E-594D-BA58-6F03D1863087}" srcId="{34DC436F-71C9-E24C-9E04-CC7323182A27}" destId="{CBD65BB9-A2B4-2B42-B513-90491AD66E5E}" srcOrd="0" destOrd="0" parTransId="{5463972C-594F-DC49-865F-442BDCDEDBDE}" sibTransId="{4C4928E5-2DD8-D346-A463-BD9A0322FB97}"/>
    <dgm:cxn modelId="{14B9606B-BB0D-F84C-B2BA-B76D9B756FEE}" srcId="{AE376E49-57F9-6A4E-B29F-CAA37DA6EC02}" destId="{B597D3CF-2828-534C-9953-1AB52B27DD16}" srcOrd="5" destOrd="0" parTransId="{E0D5711D-7937-DE4E-B5BD-79A5F2EE31DC}" sibTransId="{6372CF25-67C4-2F45-9B3F-5B9B7ED33DBF}"/>
    <dgm:cxn modelId="{478BB2EB-206A-7B4F-BA1E-97B8A248D816}" type="presOf" srcId="{4616660F-A376-7841-8480-7B0CFF16BE17}" destId="{AF4F25D9-8BC2-144D-86A9-CDAE2A5A04E1}" srcOrd="0" destOrd="0" presId="urn:microsoft.com/office/officeart/2008/layout/RadialCluster"/>
    <dgm:cxn modelId="{A9A0E97A-A9DF-2C48-AB43-F1F4EFE0F23C}" srcId="{71B0B921-3B4A-EE46-A441-BDAF09889F5B}" destId="{D223FF97-5E93-2F4C-B959-F9326956F704}" srcOrd="0" destOrd="0" parTransId="{C46F6F98-8612-CF4D-AF69-D09443D09458}" sibTransId="{CA90A182-DC6F-764E-B169-AAEE19A1BC1C}"/>
    <dgm:cxn modelId="{48F7A81E-BABF-DB44-865E-1FFEC23A4997}" srcId="{AE376E49-57F9-6A4E-B29F-CAA37DA6EC02}" destId="{CB0CA4DE-EEBC-1447-B5AC-3EB3EAB0ED71}" srcOrd="2" destOrd="0" parTransId="{DDB76200-452F-7048-B1DF-6AA2FAA077B4}" sibTransId="{22251DFD-C86A-E141-A357-A142045139A9}"/>
    <dgm:cxn modelId="{54918043-2F7E-AF48-970D-02FB2785DD1F}" type="presOf" srcId="{67EE36ED-91F5-4D44-A8C0-B330A996B973}" destId="{0F5134E0-11C8-D544-97A5-1A6E6C4D5D65}" srcOrd="0" destOrd="0" presId="urn:microsoft.com/office/officeart/2008/layout/RadialCluster"/>
    <dgm:cxn modelId="{FF16AA43-7FB0-A744-B910-481972372114}" type="presOf" srcId="{B597D3CF-2828-534C-9953-1AB52B27DD16}" destId="{C47571FB-C3FA-7040-A2C5-456EC3F63307}" srcOrd="0" destOrd="0" presId="urn:microsoft.com/office/officeart/2008/layout/RadialCluster"/>
    <dgm:cxn modelId="{F4F76B3A-CED0-8F48-8684-E5AC5D0EF5F4}" type="presOf" srcId="{CE3B49C4-3AE4-764D-860F-41ED99C2484D}" destId="{ED6B0511-817F-AB46-8C0B-AAE07F261D77}" srcOrd="0" destOrd="0" presId="urn:microsoft.com/office/officeart/2008/layout/RadialCluster"/>
    <dgm:cxn modelId="{36814710-84EA-A64D-B70A-8E6D83E2A5D5}" type="presOf" srcId="{B68F7245-DE66-8F4C-A936-4ACE8448DBC5}" destId="{08F33823-C22E-1A4E-952F-F1AA50FC73C6}" srcOrd="0" destOrd="0" presId="urn:microsoft.com/office/officeart/2008/layout/RadialCluster"/>
    <dgm:cxn modelId="{BAB17A39-84A5-B140-A872-F7B5206B7206}" type="presOf" srcId="{3D10B1B6-4ECE-994D-9C05-0E8FA88DB331}" destId="{26C61920-3DC5-3B4E-A75F-FBA50E0D7AB7}" srcOrd="0" destOrd="0" presId="urn:microsoft.com/office/officeart/2008/layout/RadialCluster"/>
    <dgm:cxn modelId="{9157434D-1D72-854C-8EC8-D325CCD91148}" type="presOf" srcId="{DF8CEB14-A953-7345-8CAC-0299511E08F4}" destId="{CD321525-A4D4-FC47-93BB-E82C8D941AAC}" srcOrd="0" destOrd="0" presId="urn:microsoft.com/office/officeart/2008/layout/RadialCluster"/>
    <dgm:cxn modelId="{36B6486D-02F5-D54B-8C48-38C4C9087E7B}" type="presOf" srcId="{6D25EA17-DF5F-FC44-8F30-4448C941844C}" destId="{59F2F6A7-7801-DF4B-AFC3-4A8195D41A86}" srcOrd="0" destOrd="0" presId="urn:microsoft.com/office/officeart/2008/layout/RadialCluster"/>
    <dgm:cxn modelId="{36AE1E2A-D38F-3849-89EC-97752BAADDF0}" type="presOf" srcId="{37AD590E-B061-E346-8F6E-D75B0E1DA12C}" destId="{92DC4317-0206-834F-BB48-2998E5DA228C}" srcOrd="0" destOrd="0" presId="urn:microsoft.com/office/officeart/2008/layout/RadialCluster"/>
    <dgm:cxn modelId="{1E27FDFB-BA7E-644A-A3C3-B3D1E2810BD7}" type="presOf" srcId="{478E043E-995A-CE4B-9E90-27A5F22320AC}" destId="{335EF60C-18A3-D342-BF30-CBD927405927}" srcOrd="0" destOrd="0" presId="urn:microsoft.com/office/officeart/2008/layout/RadialCluster"/>
    <dgm:cxn modelId="{57E75C56-AA25-B44D-A9B4-461E137198E7}" srcId="{AE376E49-57F9-6A4E-B29F-CAA37DA6EC02}" destId="{34DC436F-71C9-E24C-9E04-CC7323182A27}" srcOrd="1" destOrd="0" parTransId="{2B4CA1FB-5188-BF4C-9449-A03CA5EBA671}" sibTransId="{411CB689-F19F-4F49-9894-CAA79EBE76AF}"/>
    <dgm:cxn modelId="{D82B41BC-658D-584D-B35C-DEBC48F08DAC}" type="presOf" srcId="{5463972C-594F-DC49-865F-442BDCDEDBDE}" destId="{0847A0E3-F1E6-C549-8830-1F556992A02B}" srcOrd="0" destOrd="0" presId="urn:microsoft.com/office/officeart/2008/layout/RadialCluster"/>
    <dgm:cxn modelId="{89E84B32-B616-A84B-936C-94774257EA35}" type="presOf" srcId="{EAF81FC0-D2C8-1F4F-9BD2-AF67681805C4}" destId="{87560D94-12B3-DA4C-BC85-096355C6E92F}" srcOrd="0" destOrd="0" presId="urn:microsoft.com/office/officeart/2008/layout/RadialCluster"/>
    <dgm:cxn modelId="{71E266FB-3D8C-7A4E-BCF5-4194539E5D18}" type="presParOf" srcId="{59F2F6A7-7801-DF4B-AFC3-4A8195D41A86}" destId="{DE175615-DEBD-D349-9A0D-FD6FD7AFAC37}" srcOrd="0" destOrd="0" presId="urn:microsoft.com/office/officeart/2008/layout/RadialCluster"/>
    <dgm:cxn modelId="{E5FEC391-E50E-0D4F-B3D9-C3E390DDB83F}" type="presParOf" srcId="{59F2F6A7-7801-DF4B-AFC3-4A8195D41A86}" destId="{6E6223A5-2FB0-E24E-8C78-50BE08F16FBB}" srcOrd="1" destOrd="0" presId="urn:microsoft.com/office/officeart/2008/layout/RadialCluster"/>
    <dgm:cxn modelId="{B3B073C2-D5B4-3644-A9E6-B3C173F07B88}" type="presParOf" srcId="{6E6223A5-2FB0-E24E-8C78-50BE08F16FBB}" destId="{D49CA937-AA42-294C-81C2-A0056E10E189}" srcOrd="0" destOrd="0" presId="urn:microsoft.com/office/officeart/2008/layout/RadialCluster"/>
    <dgm:cxn modelId="{8B856E12-1057-7342-8EDC-7B61DA4B5918}" type="presParOf" srcId="{6E6223A5-2FB0-E24E-8C78-50BE08F16FBB}" destId="{2B98487C-809C-DC4D-B64C-10DAF82773DE}" srcOrd="1" destOrd="0" presId="urn:microsoft.com/office/officeart/2008/layout/RadialCluster"/>
    <dgm:cxn modelId="{835D0B23-DA50-8742-9C17-59F6A2D6CC5A}" type="presParOf" srcId="{6E6223A5-2FB0-E24E-8C78-50BE08F16FBB}" destId="{E4693AFA-BEDA-9348-ADFE-16D3C24DF16B}" srcOrd="2" destOrd="0" presId="urn:microsoft.com/office/officeart/2008/layout/RadialCluster"/>
    <dgm:cxn modelId="{D3F3910B-F9B6-2846-86C4-0AB619243DC3}" type="presParOf" srcId="{6E6223A5-2FB0-E24E-8C78-50BE08F16FBB}" destId="{BB111B50-0B3E-CE4E-A3DA-9AB5AF524C51}" srcOrd="3" destOrd="0" presId="urn:microsoft.com/office/officeart/2008/layout/RadialCluster"/>
    <dgm:cxn modelId="{9A95F7B6-E26B-9E41-A777-55DD5B8EA612}" type="presParOf" srcId="{6E6223A5-2FB0-E24E-8C78-50BE08F16FBB}" destId="{9145F77B-1A85-1C4D-99E0-C5BF83773F3B}" srcOrd="4" destOrd="0" presId="urn:microsoft.com/office/officeart/2008/layout/RadialCluster"/>
    <dgm:cxn modelId="{DFB4A8F4-FE51-E849-BBB6-8860CC9BC08C}" type="presParOf" srcId="{59F2F6A7-7801-DF4B-AFC3-4A8195D41A86}" destId="{5BE14093-B0BD-B446-8790-5920D989EA2C}" srcOrd="2" destOrd="0" presId="urn:microsoft.com/office/officeart/2008/layout/RadialCluster"/>
    <dgm:cxn modelId="{AC3263BC-59AA-D849-B25E-BE46C2285367}" type="presParOf" srcId="{59F2F6A7-7801-DF4B-AFC3-4A8195D41A86}" destId="{633E067E-8D04-E44F-9EB6-EDC1FC3731D8}" srcOrd="3" destOrd="0" presId="urn:microsoft.com/office/officeart/2008/layout/RadialCluster"/>
    <dgm:cxn modelId="{8A0C51E5-09D3-9143-A78D-E85997290F91}" type="presParOf" srcId="{633E067E-8D04-E44F-9EB6-EDC1FC3731D8}" destId="{43932FA3-7F6A-E74C-A015-B4A834A47530}" srcOrd="0" destOrd="0" presId="urn:microsoft.com/office/officeart/2008/layout/RadialCluster"/>
    <dgm:cxn modelId="{A9D2C92A-D00F-3649-A566-80232A3E5A3E}" type="presParOf" srcId="{633E067E-8D04-E44F-9EB6-EDC1FC3731D8}" destId="{0847A0E3-F1E6-C549-8830-1F556992A02B}" srcOrd="1" destOrd="0" presId="urn:microsoft.com/office/officeart/2008/layout/RadialCluster"/>
    <dgm:cxn modelId="{A26753F0-423D-A140-9D69-1ABD63CE0AE0}" type="presParOf" srcId="{633E067E-8D04-E44F-9EB6-EDC1FC3731D8}" destId="{FAFC1931-6E11-9C47-A30C-3F3761298447}" srcOrd="2" destOrd="0" presId="urn:microsoft.com/office/officeart/2008/layout/RadialCluster"/>
    <dgm:cxn modelId="{7759B0B2-7507-214F-9A6B-A79257D468F9}" type="presParOf" srcId="{633E067E-8D04-E44F-9EB6-EDC1FC3731D8}" destId="{C27CD073-7D1F-934A-9292-94D48039476F}" srcOrd="3" destOrd="0" presId="urn:microsoft.com/office/officeart/2008/layout/RadialCluster"/>
    <dgm:cxn modelId="{B20E9065-A4A2-024C-A650-4CBF72AE9433}" type="presParOf" srcId="{633E067E-8D04-E44F-9EB6-EDC1FC3731D8}" destId="{432AFD83-0EF3-E848-BCAC-1271F440811A}" srcOrd="4" destOrd="0" presId="urn:microsoft.com/office/officeart/2008/layout/RadialCluster"/>
    <dgm:cxn modelId="{FAADDFAE-8915-864D-81C1-02BCEB7D1CC8}" type="presParOf" srcId="{59F2F6A7-7801-DF4B-AFC3-4A8195D41A86}" destId="{84E76065-EE98-4746-A3AA-975074965076}" srcOrd="4" destOrd="0" presId="urn:microsoft.com/office/officeart/2008/layout/RadialCluster"/>
    <dgm:cxn modelId="{41B8FBD0-46B3-E041-903B-8F45BA4ECC6C}" type="presParOf" srcId="{59F2F6A7-7801-DF4B-AFC3-4A8195D41A86}" destId="{A0509F43-6280-3B4F-84C6-D91D6980C7AE}" srcOrd="5" destOrd="0" presId="urn:microsoft.com/office/officeart/2008/layout/RadialCluster"/>
    <dgm:cxn modelId="{FF65A00C-A9CB-6942-92C9-15DC4C5BB228}" type="presParOf" srcId="{A0509F43-6280-3B4F-84C6-D91D6980C7AE}" destId="{92510DA9-F46A-5940-BC38-601B2E7A1ECA}" srcOrd="0" destOrd="0" presId="urn:microsoft.com/office/officeart/2008/layout/RadialCluster"/>
    <dgm:cxn modelId="{400F37E6-4AA6-734D-8A83-31F0C3C3BD3A}" type="presParOf" srcId="{A0509F43-6280-3B4F-84C6-D91D6980C7AE}" destId="{53B2A38F-8967-A949-BB86-DE5DBE87680B}" srcOrd="1" destOrd="0" presId="urn:microsoft.com/office/officeart/2008/layout/RadialCluster"/>
    <dgm:cxn modelId="{718D8A9E-0D01-2040-82AA-E89DE585956E}" type="presParOf" srcId="{A0509F43-6280-3B4F-84C6-D91D6980C7AE}" destId="{335EF60C-18A3-D342-BF30-CBD927405927}" srcOrd="2" destOrd="0" presId="urn:microsoft.com/office/officeart/2008/layout/RadialCluster"/>
    <dgm:cxn modelId="{299181CA-EDF6-D048-8D2C-1B59C0AC88FF}" type="presParOf" srcId="{A0509F43-6280-3B4F-84C6-D91D6980C7AE}" destId="{BFF8D88D-C007-6E41-B5C4-5712DD7B678E}" srcOrd="3" destOrd="0" presId="urn:microsoft.com/office/officeart/2008/layout/RadialCluster"/>
    <dgm:cxn modelId="{C8781A64-F83D-E843-953D-AE81632C813D}" type="presParOf" srcId="{A0509F43-6280-3B4F-84C6-D91D6980C7AE}" destId="{BB8FB68F-9294-7E4B-B678-BEEC81F7E356}" srcOrd="4" destOrd="0" presId="urn:microsoft.com/office/officeart/2008/layout/RadialCluster"/>
    <dgm:cxn modelId="{A20D163B-3335-D740-8541-B79B758F4889}" type="presParOf" srcId="{59F2F6A7-7801-DF4B-AFC3-4A8195D41A86}" destId="{F22B48A4-946B-4048-B159-337AF1DBA94D}" srcOrd="6" destOrd="0" presId="urn:microsoft.com/office/officeart/2008/layout/RadialCluster"/>
    <dgm:cxn modelId="{D65C4913-52F8-F14D-A89A-333A74F1795B}" type="presParOf" srcId="{59F2F6A7-7801-DF4B-AFC3-4A8195D41A86}" destId="{98A83AC4-5EF8-7D49-8DCF-648B37CD539B}" srcOrd="7" destOrd="0" presId="urn:microsoft.com/office/officeart/2008/layout/RadialCluster"/>
    <dgm:cxn modelId="{33CEA8BD-8E65-7947-A77A-76574B2E8A47}" type="presParOf" srcId="{98A83AC4-5EF8-7D49-8DCF-648B37CD539B}" destId="{26C61920-3DC5-3B4E-A75F-FBA50E0D7AB7}" srcOrd="0" destOrd="0" presId="urn:microsoft.com/office/officeart/2008/layout/RadialCluster"/>
    <dgm:cxn modelId="{008C2A54-2F8E-2C47-9103-43E9F9E51498}" type="presParOf" srcId="{98A83AC4-5EF8-7D49-8DCF-648B37CD539B}" destId="{62B71F6F-CD97-9040-84EC-CFC3E0A667D8}" srcOrd="1" destOrd="0" presId="urn:microsoft.com/office/officeart/2008/layout/RadialCluster"/>
    <dgm:cxn modelId="{DF7790EB-C7D8-4848-96BA-F8AC51DC3FB3}" type="presParOf" srcId="{98A83AC4-5EF8-7D49-8DCF-648B37CD539B}" destId="{ED6B0511-817F-AB46-8C0B-AAE07F261D77}" srcOrd="2" destOrd="0" presId="urn:microsoft.com/office/officeart/2008/layout/RadialCluster"/>
    <dgm:cxn modelId="{8D979A31-6B4F-6644-9A8D-EF6546158351}" type="presParOf" srcId="{98A83AC4-5EF8-7D49-8DCF-648B37CD539B}" destId="{0F1BE885-032E-CE44-A78A-1131DFE8B3BE}" srcOrd="3" destOrd="0" presId="urn:microsoft.com/office/officeart/2008/layout/RadialCluster"/>
    <dgm:cxn modelId="{0697FCC1-1975-2449-9716-17216B7F3385}" type="presParOf" srcId="{98A83AC4-5EF8-7D49-8DCF-648B37CD539B}" destId="{5E86A8D5-9E3C-EE43-8369-4A20489AC128}" srcOrd="4" destOrd="0" presId="urn:microsoft.com/office/officeart/2008/layout/RadialCluster"/>
    <dgm:cxn modelId="{8F80C99D-362C-7D4F-95DA-FA7982922545}" type="presParOf" srcId="{59F2F6A7-7801-DF4B-AFC3-4A8195D41A86}" destId="{08F33823-C22E-1A4E-952F-F1AA50FC73C6}" srcOrd="8" destOrd="0" presId="urn:microsoft.com/office/officeart/2008/layout/RadialCluster"/>
    <dgm:cxn modelId="{314E4710-E99D-6B42-96F9-CFA3082F1130}" type="presParOf" srcId="{59F2F6A7-7801-DF4B-AFC3-4A8195D41A86}" destId="{305AD386-1114-624D-BFFE-9ACD3201F3AD}" srcOrd="9" destOrd="0" presId="urn:microsoft.com/office/officeart/2008/layout/RadialCluster"/>
    <dgm:cxn modelId="{B4BCC25E-3A6D-6A44-B204-3142F69D590D}" type="presParOf" srcId="{305AD386-1114-624D-BFFE-9ACD3201F3AD}" destId="{0F5134E0-11C8-D544-97A5-1A6E6C4D5D65}" srcOrd="0" destOrd="0" presId="urn:microsoft.com/office/officeart/2008/layout/RadialCluster"/>
    <dgm:cxn modelId="{97250645-26A0-A043-BF2D-DDFA167B4180}" type="presParOf" srcId="{305AD386-1114-624D-BFFE-9ACD3201F3AD}" destId="{F0BC974F-630A-7F4F-9461-0EAC08F3E85B}" srcOrd="1" destOrd="0" presId="urn:microsoft.com/office/officeart/2008/layout/RadialCluster"/>
    <dgm:cxn modelId="{4D28AD8E-E268-EF49-A617-256792B0DAA2}" type="presParOf" srcId="{305AD386-1114-624D-BFFE-9ACD3201F3AD}" destId="{9DC95D1A-CF82-354A-BF21-4949280827F7}" srcOrd="2" destOrd="0" presId="urn:microsoft.com/office/officeart/2008/layout/RadialCluster"/>
    <dgm:cxn modelId="{616CAF8D-34AC-2544-A77F-9A62772A8E86}" type="presParOf" srcId="{305AD386-1114-624D-BFFE-9ACD3201F3AD}" destId="{CD321525-A4D4-FC47-93BB-E82C8D941AAC}" srcOrd="3" destOrd="0" presId="urn:microsoft.com/office/officeart/2008/layout/RadialCluster"/>
    <dgm:cxn modelId="{35BAD4D7-4FAC-394F-A1BF-9222225E9D84}" type="presParOf" srcId="{305AD386-1114-624D-BFFE-9ACD3201F3AD}" destId="{265C601F-4798-6B48-A52D-DF9E3A1ADA53}" srcOrd="4" destOrd="0" presId="urn:microsoft.com/office/officeart/2008/layout/RadialCluster"/>
    <dgm:cxn modelId="{E50E9F97-3369-CA49-A591-2FEDA77DC760}" type="presParOf" srcId="{59F2F6A7-7801-DF4B-AFC3-4A8195D41A86}" destId="{92DC4317-0206-834F-BB48-2998E5DA228C}" srcOrd="10" destOrd="0" presId="urn:microsoft.com/office/officeart/2008/layout/RadialCluster"/>
    <dgm:cxn modelId="{B35A31C7-959C-D849-826B-1DC80D767B54}" type="presParOf" srcId="{59F2F6A7-7801-DF4B-AFC3-4A8195D41A86}" destId="{53503C18-A548-5046-991A-44865E5A2F62}" srcOrd="11" destOrd="0" presId="urn:microsoft.com/office/officeart/2008/layout/RadialCluster"/>
    <dgm:cxn modelId="{D36728D8-F422-984B-AA45-895840B4488B}" type="presParOf" srcId="{53503C18-A548-5046-991A-44865E5A2F62}" destId="{C47571FB-C3FA-7040-A2C5-456EC3F63307}" srcOrd="0" destOrd="0" presId="urn:microsoft.com/office/officeart/2008/layout/RadialCluster"/>
    <dgm:cxn modelId="{1B1D252E-F1E6-714F-9F13-72AAF47C6AB4}" type="presParOf" srcId="{53503C18-A548-5046-991A-44865E5A2F62}" destId="{1EAB5A35-FFCC-0F49-92E6-2C5989A812ED}" srcOrd="1" destOrd="0" presId="urn:microsoft.com/office/officeart/2008/layout/RadialCluster"/>
    <dgm:cxn modelId="{64AC46FF-44C6-B64F-A502-6558BDEEBF50}" type="presParOf" srcId="{53503C18-A548-5046-991A-44865E5A2F62}" destId="{BF23D8DD-CCDD-3044-BBEB-EF7C68480661}" srcOrd="2" destOrd="0" presId="urn:microsoft.com/office/officeart/2008/layout/RadialCluster"/>
    <dgm:cxn modelId="{107EF0FF-0259-9D49-88D6-30FE94E8E234}" type="presParOf" srcId="{53503C18-A548-5046-991A-44865E5A2F62}" destId="{87560D94-12B3-DA4C-BC85-096355C6E92F}" srcOrd="3" destOrd="0" presId="urn:microsoft.com/office/officeart/2008/layout/RadialCluster"/>
    <dgm:cxn modelId="{73A5624E-B7D1-4C4A-A9DC-D80D3D9AC5F7}" type="presParOf" srcId="{53503C18-A548-5046-991A-44865E5A2F62}" destId="{AF4F25D9-8BC2-144D-86A9-CDAE2A5A04E1}" srcOrd="4" destOrd="0" presId="urn:microsoft.com/office/officeart/2008/layout/RadialCluster"/>
    <dgm:cxn modelId="{E9F8DE35-65AD-DA46-9685-F8049C16ED82}" type="presParOf" srcId="{59F2F6A7-7801-DF4B-AFC3-4A8195D41A86}" destId="{BF50D84E-AD55-9C4B-9649-E8D05D941613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0D84E-AD55-9C4B-9649-E8D05D941613}">
      <dsp:nvSpPr>
        <dsp:cNvPr id="0" name=""/>
        <dsp:cNvSpPr/>
      </dsp:nvSpPr>
      <dsp:spPr>
        <a:xfrm rot="12474103">
          <a:off x="2713640" y="2630598"/>
          <a:ext cx="13057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0574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C4317-0206-834F-BB48-2998E5DA228C}">
      <dsp:nvSpPr>
        <dsp:cNvPr id="0" name=""/>
        <dsp:cNvSpPr/>
      </dsp:nvSpPr>
      <dsp:spPr>
        <a:xfrm rot="9334043">
          <a:off x="2960165" y="3767349"/>
          <a:ext cx="1029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2941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33823-C22E-1A4E-952F-F1AA50FC73C6}">
      <dsp:nvSpPr>
        <dsp:cNvPr id="0" name=""/>
        <dsp:cNvSpPr/>
      </dsp:nvSpPr>
      <dsp:spPr>
        <a:xfrm rot="5376203">
          <a:off x="4426785" y="4048032"/>
          <a:ext cx="3012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21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B48A4-946B-4048-B159-337AF1DBA94D}">
      <dsp:nvSpPr>
        <dsp:cNvPr id="0" name=""/>
        <dsp:cNvSpPr/>
      </dsp:nvSpPr>
      <dsp:spPr>
        <a:xfrm rot="528704">
          <a:off x="5196064" y="3424056"/>
          <a:ext cx="7534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43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E76065-EE98-4746-A3AA-975074965076}">
      <dsp:nvSpPr>
        <dsp:cNvPr id="0" name=""/>
        <dsp:cNvSpPr/>
      </dsp:nvSpPr>
      <dsp:spPr>
        <a:xfrm rot="19343825">
          <a:off x="5080164" y="2431363"/>
          <a:ext cx="115861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5861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14093-B0BD-B446-8790-5920D989EA2C}">
      <dsp:nvSpPr>
        <dsp:cNvPr id="0" name=""/>
        <dsp:cNvSpPr/>
      </dsp:nvSpPr>
      <dsp:spPr>
        <a:xfrm rot="16185528">
          <a:off x="4476874" y="2548314"/>
          <a:ext cx="18418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8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175615-DEBD-D349-9A0D-FD6FD7AFAC37}">
      <dsp:nvSpPr>
        <dsp:cNvPr id="0" name=""/>
        <dsp:cNvSpPr/>
      </dsp:nvSpPr>
      <dsp:spPr>
        <a:xfrm>
          <a:off x="3943489" y="2640406"/>
          <a:ext cx="1257021" cy="1257021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Causes of Change in Earth’s Surface</a:t>
          </a:r>
          <a:endParaRPr lang="en-US" sz="1800" kern="1200" dirty="0"/>
        </a:p>
      </dsp:txBody>
      <dsp:txXfrm>
        <a:off x="4004852" y="2701769"/>
        <a:ext cx="1134295" cy="1134295"/>
      </dsp:txXfrm>
    </dsp:sp>
    <dsp:sp modelId="{D49CA937-AA42-294C-81C2-A0056E10E189}">
      <dsp:nvSpPr>
        <dsp:cNvPr id="0" name=""/>
        <dsp:cNvSpPr/>
      </dsp:nvSpPr>
      <dsp:spPr>
        <a:xfrm>
          <a:off x="3913640" y="1394059"/>
          <a:ext cx="1305405" cy="106216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Volcanoes</a:t>
          </a:r>
          <a:endParaRPr lang="en-US" sz="1800" kern="1200" dirty="0"/>
        </a:p>
      </dsp:txBody>
      <dsp:txXfrm>
        <a:off x="3965491" y="1445910"/>
        <a:ext cx="1201703" cy="958462"/>
      </dsp:txXfrm>
    </dsp:sp>
    <dsp:sp modelId="{2B98487C-809C-DC4D-B64C-10DAF82773DE}">
      <dsp:nvSpPr>
        <dsp:cNvPr id="0" name=""/>
        <dsp:cNvSpPr/>
      </dsp:nvSpPr>
      <dsp:spPr>
        <a:xfrm rot="14587440">
          <a:off x="3929365" y="1168108"/>
          <a:ext cx="5066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66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693AFA-BEDA-9348-ADFE-16D3C24DF16B}">
      <dsp:nvSpPr>
        <dsp:cNvPr id="0" name=""/>
        <dsp:cNvSpPr/>
      </dsp:nvSpPr>
      <dsp:spPr>
        <a:xfrm>
          <a:off x="3318260" y="0"/>
          <a:ext cx="1022320" cy="94215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Rapid Process</a:t>
          </a:r>
          <a:endParaRPr lang="en-US" sz="2000" kern="1200" dirty="0"/>
        </a:p>
      </dsp:txBody>
      <dsp:txXfrm>
        <a:off x="3364252" y="45992"/>
        <a:ext cx="930336" cy="850173"/>
      </dsp:txXfrm>
    </dsp:sp>
    <dsp:sp modelId="{BB111B50-0B3E-CE4E-A3DA-9AB5AF524C51}">
      <dsp:nvSpPr>
        <dsp:cNvPr id="0" name=""/>
        <dsp:cNvSpPr/>
      </dsp:nvSpPr>
      <dsp:spPr>
        <a:xfrm rot="17453436">
          <a:off x="4703247" y="1298521"/>
          <a:ext cx="20452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452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5F77B-1A85-1C4D-99E0-C5BF83773F3B}">
      <dsp:nvSpPr>
        <dsp:cNvPr id="0" name=""/>
        <dsp:cNvSpPr/>
      </dsp:nvSpPr>
      <dsp:spPr>
        <a:xfrm>
          <a:off x="4491795" y="0"/>
          <a:ext cx="1159502" cy="12029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New rocks, fertile land, islands</a:t>
          </a:r>
          <a:endParaRPr lang="en-US" sz="1800" kern="1200" dirty="0"/>
        </a:p>
      </dsp:txBody>
      <dsp:txXfrm>
        <a:off x="4548397" y="56602"/>
        <a:ext cx="1046298" cy="1089779"/>
      </dsp:txXfrm>
    </dsp:sp>
    <dsp:sp modelId="{43932FA3-7F6A-E74C-A015-B4A834A47530}">
      <dsp:nvSpPr>
        <dsp:cNvPr id="0" name=""/>
        <dsp:cNvSpPr/>
      </dsp:nvSpPr>
      <dsp:spPr>
        <a:xfrm>
          <a:off x="6118431" y="1364481"/>
          <a:ext cx="806015" cy="80601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(Force that caused change)</a:t>
          </a:r>
          <a:endParaRPr lang="en-US" sz="1200" kern="1200" dirty="0"/>
        </a:p>
      </dsp:txBody>
      <dsp:txXfrm>
        <a:off x="6157777" y="1403827"/>
        <a:ext cx="727323" cy="727323"/>
      </dsp:txXfrm>
    </dsp:sp>
    <dsp:sp modelId="{0847A0E3-F1E6-C549-8830-1F556992A02B}">
      <dsp:nvSpPr>
        <dsp:cNvPr id="0" name=""/>
        <dsp:cNvSpPr/>
      </dsp:nvSpPr>
      <dsp:spPr>
        <a:xfrm rot="18359382">
          <a:off x="6777111" y="1291841"/>
          <a:ext cx="1795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55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C1931-6E11-9C47-A30C-3F3761298447}">
      <dsp:nvSpPr>
        <dsp:cNvPr id="0" name=""/>
        <dsp:cNvSpPr/>
      </dsp:nvSpPr>
      <dsp:spPr>
        <a:xfrm>
          <a:off x="6626880" y="145789"/>
          <a:ext cx="1365108" cy="10734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(Is is gradual or rapid process?)</a:t>
          </a:r>
          <a:endParaRPr lang="en-US" sz="2000" kern="1200" dirty="0"/>
        </a:p>
      </dsp:txBody>
      <dsp:txXfrm>
        <a:off x="6679280" y="198189"/>
        <a:ext cx="1260308" cy="968611"/>
      </dsp:txXfrm>
    </dsp:sp>
    <dsp:sp modelId="{C27CD073-7D1F-934A-9292-94D48039476F}">
      <dsp:nvSpPr>
        <dsp:cNvPr id="0" name=""/>
        <dsp:cNvSpPr/>
      </dsp:nvSpPr>
      <dsp:spPr>
        <a:xfrm rot="588115">
          <a:off x="6919499" y="1894815"/>
          <a:ext cx="6778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786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2AFD83-0EF3-E848-BCAC-1271F440811A}">
      <dsp:nvSpPr>
        <dsp:cNvPr id="0" name=""/>
        <dsp:cNvSpPr/>
      </dsp:nvSpPr>
      <dsp:spPr>
        <a:xfrm>
          <a:off x="7592413" y="1604641"/>
          <a:ext cx="1288795" cy="9184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(Examples of change)</a:t>
          </a:r>
          <a:endParaRPr lang="en-US" sz="2000" kern="1200" dirty="0"/>
        </a:p>
      </dsp:txBody>
      <dsp:txXfrm>
        <a:off x="7637246" y="1649474"/>
        <a:ext cx="1199129" cy="828740"/>
      </dsp:txXfrm>
    </dsp:sp>
    <dsp:sp modelId="{92510DA9-F46A-5940-BC38-601B2E7A1ECA}">
      <dsp:nvSpPr>
        <dsp:cNvPr id="0" name=""/>
        <dsp:cNvSpPr/>
      </dsp:nvSpPr>
      <dsp:spPr>
        <a:xfrm>
          <a:off x="5945053" y="3141230"/>
          <a:ext cx="806015" cy="80601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(Force that caused change)</a:t>
          </a:r>
          <a:endParaRPr lang="en-US" sz="1200" kern="1200" dirty="0"/>
        </a:p>
      </dsp:txBody>
      <dsp:txXfrm>
        <a:off x="5984399" y="3180576"/>
        <a:ext cx="727323" cy="727323"/>
      </dsp:txXfrm>
    </dsp:sp>
    <dsp:sp modelId="{53B2A38F-8967-A949-BB86-DE5DBE87680B}">
      <dsp:nvSpPr>
        <dsp:cNvPr id="0" name=""/>
        <dsp:cNvSpPr/>
      </dsp:nvSpPr>
      <dsp:spPr>
        <a:xfrm rot="20932382">
          <a:off x="6745174" y="3404452"/>
          <a:ext cx="6272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722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EF60C-18A3-D342-BF30-CBD927405927}">
      <dsp:nvSpPr>
        <dsp:cNvPr id="0" name=""/>
        <dsp:cNvSpPr/>
      </dsp:nvSpPr>
      <dsp:spPr>
        <a:xfrm>
          <a:off x="7366507" y="2831814"/>
          <a:ext cx="812826" cy="8643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(Is is gradual or rapid process?)</a:t>
          </a:r>
          <a:endParaRPr lang="en-US" sz="1000" kern="1200" dirty="0"/>
        </a:p>
      </dsp:txBody>
      <dsp:txXfrm>
        <a:off x="7406186" y="2871493"/>
        <a:ext cx="733468" cy="785005"/>
      </dsp:txXfrm>
    </dsp:sp>
    <dsp:sp modelId="{BFF8D88D-C007-6E41-B5C4-5712DD7B678E}">
      <dsp:nvSpPr>
        <dsp:cNvPr id="0" name=""/>
        <dsp:cNvSpPr/>
      </dsp:nvSpPr>
      <dsp:spPr>
        <a:xfrm rot="2210545">
          <a:off x="6679361" y="4061488"/>
          <a:ext cx="71811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11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FB68F-9294-7E4B-B678-BEEC81F7E356}">
      <dsp:nvSpPr>
        <dsp:cNvPr id="0" name=""/>
        <dsp:cNvSpPr/>
      </dsp:nvSpPr>
      <dsp:spPr>
        <a:xfrm>
          <a:off x="7325765" y="4175730"/>
          <a:ext cx="806015" cy="8060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(Examples of change)</a:t>
          </a:r>
          <a:endParaRPr lang="en-US" sz="1000" kern="1200" dirty="0"/>
        </a:p>
      </dsp:txBody>
      <dsp:txXfrm>
        <a:off x="7365111" y="4215076"/>
        <a:ext cx="727323" cy="727323"/>
      </dsp:txXfrm>
    </dsp:sp>
    <dsp:sp modelId="{26C61920-3DC5-3B4E-A75F-FBA50E0D7AB7}">
      <dsp:nvSpPr>
        <dsp:cNvPr id="0" name=""/>
        <dsp:cNvSpPr/>
      </dsp:nvSpPr>
      <dsp:spPr>
        <a:xfrm>
          <a:off x="4142103" y="4198637"/>
          <a:ext cx="878174" cy="796014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(Force that caused change)</a:t>
          </a:r>
          <a:endParaRPr lang="en-US" sz="1200" kern="1200" dirty="0"/>
        </a:p>
      </dsp:txBody>
      <dsp:txXfrm>
        <a:off x="4180961" y="4237495"/>
        <a:ext cx="800458" cy="718298"/>
      </dsp:txXfrm>
    </dsp:sp>
    <dsp:sp modelId="{62B71F6F-CD97-9040-84EC-CFC3E0A667D8}">
      <dsp:nvSpPr>
        <dsp:cNvPr id="0" name=""/>
        <dsp:cNvSpPr/>
      </dsp:nvSpPr>
      <dsp:spPr>
        <a:xfrm rot="2855836">
          <a:off x="4901484" y="5092541"/>
          <a:ext cx="2651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13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B0511-817F-AB46-8C0B-AAE07F261D77}">
      <dsp:nvSpPr>
        <dsp:cNvPr id="0" name=""/>
        <dsp:cNvSpPr/>
      </dsp:nvSpPr>
      <dsp:spPr>
        <a:xfrm>
          <a:off x="5077719" y="5190431"/>
          <a:ext cx="900991" cy="886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(Is is gradual or rapid process?)</a:t>
          </a:r>
          <a:endParaRPr lang="en-US" sz="1000" kern="1200" dirty="0"/>
        </a:p>
      </dsp:txBody>
      <dsp:txXfrm>
        <a:off x="5120993" y="5233705"/>
        <a:ext cx="814443" cy="799926"/>
      </dsp:txXfrm>
    </dsp:sp>
    <dsp:sp modelId="{0F1BE885-032E-CE44-A78A-1131DFE8B3BE}">
      <dsp:nvSpPr>
        <dsp:cNvPr id="0" name=""/>
        <dsp:cNvSpPr/>
      </dsp:nvSpPr>
      <dsp:spPr>
        <a:xfrm rot="6707204">
          <a:off x="4224445" y="5128511"/>
          <a:ext cx="28831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31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6A8D5-9E3C-EE43-8369-4A20489AC128}">
      <dsp:nvSpPr>
        <dsp:cNvPr id="0" name=""/>
        <dsp:cNvSpPr/>
      </dsp:nvSpPr>
      <dsp:spPr>
        <a:xfrm>
          <a:off x="3635729" y="5262370"/>
          <a:ext cx="1014206" cy="8619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(Examples of change)</a:t>
          </a:r>
          <a:endParaRPr lang="en-US" sz="1000" kern="1200" dirty="0"/>
        </a:p>
      </dsp:txBody>
      <dsp:txXfrm>
        <a:off x="3677807" y="5304448"/>
        <a:ext cx="930050" cy="777814"/>
      </dsp:txXfrm>
    </dsp:sp>
    <dsp:sp modelId="{0F5134E0-11C8-D544-97A5-1A6E6C4D5D65}">
      <dsp:nvSpPr>
        <dsp:cNvPr id="0" name=""/>
        <dsp:cNvSpPr/>
      </dsp:nvSpPr>
      <dsp:spPr>
        <a:xfrm>
          <a:off x="2200242" y="3760325"/>
          <a:ext cx="806015" cy="80601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(Force that caused change)</a:t>
          </a:r>
          <a:endParaRPr lang="en-US" sz="1200" kern="1200" dirty="0"/>
        </a:p>
      </dsp:txBody>
      <dsp:txXfrm>
        <a:off x="2239588" y="3799671"/>
        <a:ext cx="727323" cy="727323"/>
      </dsp:txXfrm>
    </dsp:sp>
    <dsp:sp modelId="{F0BC974F-630A-7F4F-9461-0EAC08F3E85B}">
      <dsp:nvSpPr>
        <dsp:cNvPr id="0" name=""/>
        <dsp:cNvSpPr/>
      </dsp:nvSpPr>
      <dsp:spPr>
        <a:xfrm rot="7303970">
          <a:off x="1955417" y="4788511"/>
          <a:ext cx="5224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243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95D1A-CF82-354A-BF21-4949280827F7}">
      <dsp:nvSpPr>
        <dsp:cNvPr id="0" name=""/>
        <dsp:cNvSpPr/>
      </dsp:nvSpPr>
      <dsp:spPr>
        <a:xfrm>
          <a:off x="1472559" y="5010681"/>
          <a:ext cx="723633" cy="7919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(Is is gradual or rapid process?)</a:t>
          </a:r>
          <a:endParaRPr lang="en-US" sz="1000" kern="1200" dirty="0"/>
        </a:p>
      </dsp:txBody>
      <dsp:txXfrm>
        <a:off x="1507884" y="5046006"/>
        <a:ext cx="652983" cy="721292"/>
      </dsp:txXfrm>
    </dsp:sp>
    <dsp:sp modelId="{CD321525-A4D4-FC47-93BB-E82C8D941AAC}">
      <dsp:nvSpPr>
        <dsp:cNvPr id="0" name=""/>
        <dsp:cNvSpPr/>
      </dsp:nvSpPr>
      <dsp:spPr>
        <a:xfrm rot="10534630">
          <a:off x="1528610" y="4220440"/>
          <a:ext cx="6726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63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5C601F-4798-6B48-A52D-DF9E3A1ADA53}">
      <dsp:nvSpPr>
        <dsp:cNvPr id="0" name=""/>
        <dsp:cNvSpPr/>
      </dsp:nvSpPr>
      <dsp:spPr>
        <a:xfrm>
          <a:off x="723596" y="3874539"/>
          <a:ext cx="806015" cy="8060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(Examples of change)</a:t>
          </a:r>
          <a:endParaRPr lang="en-US" sz="1000" kern="1200" dirty="0"/>
        </a:p>
      </dsp:txBody>
      <dsp:txXfrm>
        <a:off x="762942" y="3913885"/>
        <a:ext cx="727323" cy="727323"/>
      </dsp:txXfrm>
    </dsp:sp>
    <dsp:sp modelId="{C47571FB-C3FA-7040-A2C5-456EC3F63307}">
      <dsp:nvSpPr>
        <dsp:cNvPr id="0" name=""/>
        <dsp:cNvSpPr/>
      </dsp:nvSpPr>
      <dsp:spPr>
        <a:xfrm>
          <a:off x="1983519" y="1708677"/>
          <a:ext cx="806015" cy="806015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(Force that caused change)</a:t>
          </a:r>
          <a:endParaRPr lang="en-US" sz="1200" kern="1200" dirty="0"/>
        </a:p>
      </dsp:txBody>
      <dsp:txXfrm>
        <a:off x="2022865" y="1748023"/>
        <a:ext cx="727323" cy="727323"/>
      </dsp:txXfrm>
    </dsp:sp>
    <dsp:sp modelId="{1EAB5A35-FFCC-0F49-92E6-2C5989A812ED}">
      <dsp:nvSpPr>
        <dsp:cNvPr id="0" name=""/>
        <dsp:cNvSpPr/>
      </dsp:nvSpPr>
      <dsp:spPr>
        <a:xfrm rot="10502329">
          <a:off x="1656330" y="2160843"/>
          <a:ext cx="32780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80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3D8DD-CCDD-3044-BBEB-EF7C68480661}">
      <dsp:nvSpPr>
        <dsp:cNvPr id="0" name=""/>
        <dsp:cNvSpPr/>
      </dsp:nvSpPr>
      <dsp:spPr>
        <a:xfrm>
          <a:off x="839337" y="1809531"/>
          <a:ext cx="817606" cy="8019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(Is is gradual or rapid process?)</a:t>
          </a:r>
          <a:endParaRPr lang="en-US" sz="1000" kern="1200" dirty="0"/>
        </a:p>
      </dsp:txBody>
      <dsp:txXfrm>
        <a:off x="878485" y="1848679"/>
        <a:ext cx="739310" cy="723649"/>
      </dsp:txXfrm>
    </dsp:sp>
    <dsp:sp modelId="{87560D94-12B3-DA4C-BC85-096355C6E92F}">
      <dsp:nvSpPr>
        <dsp:cNvPr id="0" name=""/>
        <dsp:cNvSpPr/>
      </dsp:nvSpPr>
      <dsp:spPr>
        <a:xfrm rot="14308369">
          <a:off x="1849878" y="1546683"/>
          <a:ext cx="3800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009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F25D9-8BC2-144D-86A9-CDAE2A5A04E1}">
      <dsp:nvSpPr>
        <dsp:cNvPr id="0" name=""/>
        <dsp:cNvSpPr/>
      </dsp:nvSpPr>
      <dsp:spPr>
        <a:xfrm>
          <a:off x="1290314" y="578673"/>
          <a:ext cx="806015" cy="8060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(Examples of change)</a:t>
          </a:r>
          <a:endParaRPr lang="en-US" sz="1000" kern="1200" dirty="0"/>
        </a:p>
      </dsp:txBody>
      <dsp:txXfrm>
        <a:off x="1329660" y="618019"/>
        <a:ext cx="727323" cy="727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5733384-3B66-F54F-BC0C-9228C8B10902}" type="datetimeFigureOut">
              <a:rPr lang="en-US" smtClean="0"/>
              <a:t>10/9/11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7E881FA4-C5A0-FB45-B3F6-308B108F338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player.discoveryeducation.com/index.cfm?guidAssetId=4616695F-6259-4AAE-AEB4-2DCAD88A0A0F&amp;blnFromSearch=1&amp;productcode=US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microsoft.com/office/2007/relationships/diagramDrawing" Target="../diagrams/drawing1.xml"/><Relationship Id="rId4" Type="http://schemas.openxmlformats.org/officeDocument/2006/relationships/diagramQuickStyle" Target="../diagrams/quickStyle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5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video.nationalgeographic.com/video/player/environment/environment-natural-disasters/volcanoes/volcanoes-101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video.nationalgeographic.com/video/player/environment/environment-natural-disasters/earthquakes/earthquake-101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843" y="587904"/>
            <a:ext cx="8966157" cy="1524000"/>
          </a:xfrm>
        </p:spPr>
        <p:txBody>
          <a:bodyPr>
            <a:noAutofit/>
          </a:bodyPr>
          <a:lstStyle/>
          <a:p>
            <a:r>
              <a:rPr lang="en-US" sz="4400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Rapid Changes to Earth’s Surface</a:t>
            </a:r>
            <a:endParaRPr lang="en-US" sz="4400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758" y="3203574"/>
            <a:ext cx="7818442" cy="18256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Wind, water and ice tend to take a while to change Earth’s surface, but there are faster ways to change it naturally.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Changes to Earth surface caused by Earthquakes</a:t>
            </a:r>
            <a:endParaRPr lang="en-US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557478"/>
            <a:ext cx="835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Are these changes in the Earth’s surface?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5" y="2331538"/>
            <a:ext cx="3491801" cy="2269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05" y="2331538"/>
            <a:ext cx="4295359" cy="290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00926"/>
            <a:ext cx="4018275" cy="2257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646" y="3504324"/>
            <a:ext cx="2914353" cy="3353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Landslides</a:t>
            </a:r>
            <a:endParaRPr lang="en-US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1758" y="1974659"/>
            <a:ext cx="29386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dirty="0"/>
              <a:t>Landslides take place when dirt, pebbles, rocks and boulders slide down a slope together.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>
              <a:buFont typeface="Arial"/>
              <a:buChar char="•"/>
            </a:pPr>
            <a:r>
              <a:rPr lang="en-US" dirty="0" smtClean="0"/>
              <a:t>Sometimes </a:t>
            </a:r>
            <a:r>
              <a:rPr lang="en-US" dirty="0"/>
              <a:t>these landslides are </a:t>
            </a:r>
            <a:r>
              <a:rPr lang="en-US" dirty="0" smtClean="0"/>
              <a:t>small.</a:t>
            </a:r>
          </a:p>
          <a:p>
            <a:endParaRPr lang="en-US" dirty="0"/>
          </a:p>
          <a:p>
            <a:pPr>
              <a:buFont typeface="Arial"/>
              <a:buChar char="•"/>
            </a:pPr>
            <a:r>
              <a:rPr lang="en-US" dirty="0" smtClean="0"/>
              <a:t>Other </a:t>
            </a:r>
            <a:r>
              <a:rPr lang="en-US" dirty="0"/>
              <a:t>times</a:t>
            </a:r>
            <a:r>
              <a:rPr lang="en-US" dirty="0" smtClean="0"/>
              <a:t> they can be huge and they involve </a:t>
            </a:r>
            <a:r>
              <a:rPr lang="en-US" dirty="0"/>
              <a:t>the entire side of a mountain.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060" y="988775"/>
            <a:ext cx="5107940" cy="586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Are these slow or fast changes to Earth?</a:t>
            </a:r>
            <a:endParaRPr lang="en-US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4508788" cy="2998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654" y="1417639"/>
            <a:ext cx="4520345" cy="2998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5982"/>
            <a:ext cx="4623654" cy="24420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3654" y="4415982"/>
            <a:ext cx="45203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They are all fast changes caused by landslides.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Landslides</a:t>
            </a:r>
            <a:endParaRPr lang="en-US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82467" y="1417638"/>
            <a:ext cx="1144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Landslides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71009" y="914400"/>
            <a:ext cx="5622259" cy="1524000"/>
          </a:xfrm>
        </p:spPr>
        <p:txBody>
          <a:bodyPr>
            <a:noAutofit/>
          </a:bodyPr>
          <a:lstStyle/>
          <a:p>
            <a:r>
              <a:rPr lang="en-US" sz="4800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Pompeii Pictures</a:t>
            </a:r>
            <a:endParaRPr lang="en-US" sz="4800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50298" y="3160535"/>
            <a:ext cx="8732630" cy="26774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These are all pictures that I took when I went to Pompeii, Italy. They are of the remains found in Pompeii after Mt. Vesuvius erupted and destroyed the </a:t>
            </a:r>
            <a:r>
              <a:rPr lang="en-US" sz="3200" dirty="0" smtClean="0"/>
              <a:t>entire </a:t>
            </a:r>
            <a:r>
              <a:rPr lang="en-US" sz="3200" dirty="0" smtClean="0"/>
              <a:t>city.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08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08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008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08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08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1597"/>
            <a:ext cx="8229600" cy="2387051"/>
          </a:xfrm>
        </p:spPr>
        <p:txBody>
          <a:bodyPr>
            <a:noAutofit/>
          </a:bodyPr>
          <a:lstStyle/>
          <a:p>
            <a:r>
              <a:rPr lang="en-US" sz="5400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How can we change Earth’s surface quickly?</a:t>
            </a:r>
            <a:endParaRPr lang="en-US" sz="5400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83063"/>
            <a:ext cx="8229600" cy="23828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Discuss with a partner things that can happen naturally that can change the way the Earth’s surface looks.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00514"/>
            <a:ext cx="6113386" cy="1143000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cap="none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Changes in Earth Diagram</a:t>
            </a:r>
            <a:endParaRPr lang="en-US" b="1" cap="none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84252693"/>
              </p:ext>
            </p:extLst>
          </p:nvPr>
        </p:nvGraphicFramePr>
        <p:xfrm>
          <a:off x="0" y="572892"/>
          <a:ext cx="9144000" cy="6285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569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Some Processes that Change the Earth</a:t>
            </a:r>
            <a:endParaRPr lang="en-US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010"/>
            <a:ext cx="3212771" cy="3307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71" y="3779608"/>
            <a:ext cx="3119991" cy="3078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412" y="1129010"/>
            <a:ext cx="2839588" cy="42593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241" y="667345"/>
            <a:ext cx="158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2"/>
                </a:solidFill>
              </a:rPr>
              <a:t>Volcano</a:t>
            </a:r>
            <a:endParaRPr lang="en-US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559" y="3410276"/>
            <a:ext cx="156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A2E6"/>
                </a:solidFill>
              </a:rPr>
              <a:t>Landslide</a:t>
            </a:r>
            <a:endParaRPr lang="en-US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A2E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4969" y="667345"/>
            <a:ext cx="188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A2E6"/>
                </a:solidFill>
              </a:rPr>
              <a:t>Earthquake</a:t>
            </a:r>
            <a:endParaRPr lang="en-US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A2E6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9518" y="47958"/>
            <a:ext cx="3751633" cy="1143000"/>
          </a:xfrm>
        </p:spPr>
        <p:txBody>
          <a:bodyPr>
            <a:normAutofit/>
          </a:bodyPr>
          <a:lstStyle/>
          <a:p>
            <a:r>
              <a:rPr lang="en-US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Volcanoes </a:t>
            </a:r>
            <a:endParaRPr lang="en-US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848721"/>
            <a:ext cx="4343400" cy="5866056"/>
          </a:xfrm>
        </p:spPr>
        <p:txBody>
          <a:bodyPr>
            <a:noAutofit/>
          </a:bodyPr>
          <a:lstStyle/>
          <a:p>
            <a:r>
              <a:rPr lang="en-US" sz="2200" dirty="0" smtClean="0"/>
              <a:t>Volcanic activity is one of the many ways that can change the Earth’s surface.</a:t>
            </a:r>
          </a:p>
          <a:p>
            <a:r>
              <a:rPr lang="en-US" sz="2200" dirty="0"/>
              <a:t>A volcano is a landform (usually a mountain) where molten rock erupts through the surface of the planet.</a:t>
            </a:r>
            <a:r>
              <a:rPr lang="en-US" sz="2200" dirty="0" smtClean="0"/>
              <a:t> </a:t>
            </a:r>
          </a:p>
          <a:p>
            <a:r>
              <a:rPr lang="en-US" sz="2200" dirty="0" smtClean="0"/>
              <a:t>In </a:t>
            </a:r>
            <a:r>
              <a:rPr lang="en-US" sz="2200" dirty="0"/>
              <a:t>simple terms a volcano is a mountain that opens downward to a pool of molten rock (magma) below the surface of the earth.</a:t>
            </a:r>
            <a:r>
              <a:rPr lang="en-US" sz="2200" dirty="0" smtClean="0"/>
              <a:t> </a:t>
            </a:r>
          </a:p>
          <a:p>
            <a:r>
              <a:rPr lang="en-US" sz="2200" dirty="0" smtClean="0"/>
              <a:t>It </a:t>
            </a:r>
            <a:r>
              <a:rPr lang="en-US" sz="2200" dirty="0"/>
              <a:t>is a hole in the Earth from which molten rock and gas erupt.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417638"/>
            <a:ext cx="4717882" cy="4413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72832" y="206572"/>
            <a:ext cx="3971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b="1" dirty="0"/>
              <a:t>Magma is liquid rock inside a volcano</a:t>
            </a:r>
            <a:r>
              <a:rPr lang="en-US" b="1" dirty="0" smtClean="0"/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596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smtClean="0"/>
              <a:t>Lava is liquid rock (magma) that flows out of a volcano. </a:t>
            </a:r>
          </a:p>
        </p:txBody>
      </p:sp>
      <p:sp>
        <p:nvSpPr>
          <p:cNvPr id="7" name="Rectangle 6"/>
          <p:cNvSpPr/>
          <p:nvPr/>
        </p:nvSpPr>
        <p:spPr>
          <a:xfrm>
            <a:off x="5172832" y="4272677"/>
            <a:ext cx="2058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smtClean="0"/>
              <a:t>Fresh lava ranges from 1,300° to 2,200° F (700° to 1,200° C) in temperature and glows red hot to white hot as it flows.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170" y="838482"/>
            <a:ext cx="4718830" cy="3301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331"/>
            <a:ext cx="3991249" cy="612911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645620" y="3290350"/>
            <a:ext cx="1168058" cy="5918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45620" y="3401599"/>
            <a:ext cx="92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Magma</a:t>
            </a:r>
            <a:endParaRPr lang="en-US" dirty="0"/>
          </a:p>
        </p:txBody>
      </p:sp>
      <p:sp>
        <p:nvSpPr>
          <p:cNvPr id="12" name="Left Arrow 11"/>
          <p:cNvSpPr/>
          <p:nvPr/>
        </p:nvSpPr>
        <p:spPr>
          <a:xfrm>
            <a:off x="2401010" y="3587761"/>
            <a:ext cx="1001193" cy="75092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69849" y="3770931"/>
            <a:ext cx="7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Lava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t="2360" r="64460" b="9953"/>
          <a:stretch>
            <a:fillRect/>
          </a:stretch>
        </p:blipFill>
        <p:spPr>
          <a:xfrm>
            <a:off x="7520620" y="4225252"/>
            <a:ext cx="1623380" cy="2550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595" y="2149019"/>
            <a:ext cx="881606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/>
              <a:t>Our earth is hot </a:t>
            </a:r>
            <a:r>
              <a:rPr lang="en-US" sz="2000" dirty="0" smtClean="0"/>
              <a:t>inside and hot </a:t>
            </a:r>
            <a:r>
              <a:rPr lang="en-US" sz="2000" dirty="0"/>
              <a:t>rock, called</a:t>
            </a:r>
            <a:r>
              <a:rPr lang="en-US" sz="2000" dirty="0" smtClean="0"/>
              <a:t> magma, </a:t>
            </a:r>
            <a:r>
              <a:rPr lang="en-US" sz="2000" dirty="0"/>
              <a:t>is deep underground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The magma </a:t>
            </a:r>
            <a:r>
              <a:rPr lang="en-US" sz="2000" dirty="0"/>
              <a:t>in the earth builds up great pressure, and starts pushing upward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pressure pushes the magma through a weak spot in the </a:t>
            </a:r>
            <a:r>
              <a:rPr lang="en-US" sz="2000" dirty="0" smtClean="0"/>
              <a:t>ground.</a:t>
            </a:r>
          </a:p>
          <a:p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It </a:t>
            </a:r>
            <a:r>
              <a:rPr lang="en-US" sz="2000" dirty="0"/>
              <a:t>may push up the ground, forming a mountain. If it breaks through the top of the ground or the mountain it has created, a volcano is formed</a:t>
            </a:r>
            <a:r>
              <a:rPr lang="en-US" sz="2000" dirty="0" smtClean="0"/>
              <a:t>. The </a:t>
            </a:r>
            <a:r>
              <a:rPr lang="en-US" sz="2000" dirty="0"/>
              <a:t>hot magma might spurt out the top of the volcano, like a fountain.</a:t>
            </a:r>
            <a:r>
              <a:rPr lang="en-US" sz="2000" dirty="0" smtClean="0"/>
              <a:t> </a:t>
            </a:r>
          </a:p>
          <a:p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Or</a:t>
            </a:r>
            <a:r>
              <a:rPr lang="en-US" sz="2000" dirty="0"/>
              <a:t>, it might bubble very slowly out from a crack in the ground. That crack is called a "fissure." When magma comes out of the volcano or fissure, it is then called "lava."</a:t>
            </a:r>
            <a:r>
              <a:rPr lang="en-US" sz="2000" dirty="0" smtClean="0"/>
              <a:t> </a:t>
            </a:r>
          </a:p>
          <a:p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Sometimes</a:t>
            </a:r>
            <a:r>
              <a:rPr lang="en-US" sz="2000" dirty="0"/>
              <a:t>, only smoke, gases and ashes come out of the volcano.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How volcanoes are formed</a:t>
            </a:r>
            <a:endParaRPr lang="en-US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88591" y="1410355"/>
            <a:ext cx="1925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About Volcanoes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0519"/>
            <a:ext cx="8229600" cy="1143000"/>
          </a:xfrm>
        </p:spPr>
        <p:txBody>
          <a:bodyPr>
            <a:normAutofit/>
          </a:bodyPr>
          <a:lstStyle/>
          <a:p>
            <a:r>
              <a:rPr lang="en-US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Landforms created by  volcanoes</a:t>
            </a:r>
            <a:endParaRPr lang="en-US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6136" y="936010"/>
            <a:ext cx="7573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Volcanoes change the Earth by destroying </a:t>
            </a:r>
            <a:r>
              <a:rPr lang="en-US" dirty="0"/>
              <a:t>everything in their </a:t>
            </a:r>
            <a:r>
              <a:rPr lang="en-US" dirty="0" smtClean="0"/>
              <a:t>path, but they leave rich, fertile soil behind that is great for farming.  </a:t>
            </a:r>
          </a:p>
        </p:txBody>
      </p:sp>
      <p:sp>
        <p:nvSpPr>
          <p:cNvPr id="4" name="Rectangle 3"/>
          <p:cNvSpPr/>
          <p:nvPr/>
        </p:nvSpPr>
        <p:spPr>
          <a:xfrm>
            <a:off x="7944654" y="3587761"/>
            <a:ext cx="11993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When lava spills over the walls of the volcano it cools and forms rocks.  This is also changing the Earth.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134" y="3701025"/>
            <a:ext cx="115971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Magma can come out of the volcano and spill into the ocean.  </a:t>
            </a:r>
          </a:p>
          <a:p>
            <a:pPr>
              <a:buFont typeface="Arial"/>
              <a:buChar char="•"/>
            </a:pPr>
            <a:r>
              <a:rPr lang="en-US" dirty="0" smtClean="0"/>
              <a:t>When it cools it forms an island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23" y="1582341"/>
            <a:ext cx="3288275" cy="2118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989" y="1603136"/>
            <a:ext cx="3712811" cy="2097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075" y="3701025"/>
            <a:ext cx="3278580" cy="31393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518" y="3701025"/>
            <a:ext cx="3198184" cy="3139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31988" y="2660691"/>
            <a:ext cx="2104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Earthquake Video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Earthquakes</a:t>
            </a:r>
            <a:endParaRPr lang="en-US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790"/>
            <a:ext cx="8229600" cy="1143000"/>
          </a:xfrm>
        </p:spPr>
        <p:txBody>
          <a:bodyPr/>
          <a:lstStyle/>
          <a:p>
            <a:r>
              <a:rPr lang="en-US" b="1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Earthquakes</a:t>
            </a:r>
            <a:endParaRPr lang="en-US" b="1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536173"/>
            <a:ext cx="23795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earthquake is what happens when two blocks of the earth suddenly slip past one another.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3501"/>
            <a:ext cx="3223348" cy="3267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4708" y="1134290"/>
            <a:ext cx="331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Earthquakes can cause great devastation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32" y="1733357"/>
            <a:ext cx="5157768" cy="3281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348" y="5044800"/>
            <a:ext cx="5920652" cy="181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Urban Pop">
  <a:themeElements>
    <a:clrScheme name="Urban Pop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Urban Pop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Pop.thmx</Template>
  <TotalTime>1078</TotalTime>
  <Words>677</Words>
  <Application>Microsoft Macintosh PowerPoint</Application>
  <PresentationFormat>On-screen Show (4:3)</PresentationFormat>
  <Paragraphs>75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Urban Pop</vt:lpstr>
      <vt:lpstr>Rapid Changes to Earth’s Surface</vt:lpstr>
      <vt:lpstr>How can we change Earth’s surface quickly?</vt:lpstr>
      <vt:lpstr>Some Processes that Change the Earth</vt:lpstr>
      <vt:lpstr>Volcanoes </vt:lpstr>
      <vt:lpstr>PowerPoint Presentation</vt:lpstr>
      <vt:lpstr>How volcanoes are formed</vt:lpstr>
      <vt:lpstr>Landforms created by  volcanoes</vt:lpstr>
      <vt:lpstr>Earthquakes</vt:lpstr>
      <vt:lpstr>Earthquakes</vt:lpstr>
      <vt:lpstr>Changes to Earth surface caused by Earthquakes</vt:lpstr>
      <vt:lpstr>Landslides</vt:lpstr>
      <vt:lpstr>Are these slow or fast changes to Earth?</vt:lpstr>
      <vt:lpstr>Landslides</vt:lpstr>
      <vt:lpstr>Pompeii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Changes in Earth Diagram</vt:lpstr>
    </vt:vector>
  </TitlesOfParts>
  <Company>AVTO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 Changes to Earth’s Surface</dc:title>
  <dc:creator>Office 2004 Test Drive User</dc:creator>
  <cp:lastModifiedBy>Robbie Tedder</cp:lastModifiedBy>
  <cp:revision>15</cp:revision>
  <dcterms:created xsi:type="dcterms:W3CDTF">2011-09-25T01:29:47Z</dcterms:created>
  <dcterms:modified xsi:type="dcterms:W3CDTF">2011-10-09T19:01:29Z</dcterms:modified>
</cp:coreProperties>
</file>